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33" r:id="rId3"/>
    <p:sldId id="310" r:id="rId4"/>
    <p:sldId id="335" r:id="rId5"/>
    <p:sldId id="336" r:id="rId6"/>
    <p:sldId id="337" r:id="rId7"/>
    <p:sldId id="338" r:id="rId8"/>
    <p:sldId id="334" r:id="rId9"/>
    <p:sldId id="339" r:id="rId10"/>
    <p:sldId id="340" r:id="rId11"/>
    <p:sldId id="341" r:id="rId12"/>
    <p:sldId id="344" r:id="rId13"/>
    <p:sldId id="342" r:id="rId14"/>
    <p:sldId id="343" r:id="rId15"/>
    <p:sldId id="345" r:id="rId1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79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125" d="100"/>
          <a:sy n="125" d="100"/>
        </p:scale>
        <p:origin x="-252"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G:\CF-SX1\work2013\GW\MRI\Book2.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oleObject" Target="file:///G:\CF-SX1\work2013\GW\MIROC5\HachiTemp.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798048941798942"/>
          <c:y val="5.1400584795321634E-2"/>
          <c:w val="0.73128670634920634"/>
          <c:h val="0.73076771653543304"/>
        </c:manualLayout>
      </c:layout>
      <c:scatterChart>
        <c:scatterStyle val="smoothMarker"/>
        <c:varyColors val="0"/>
        <c:ser>
          <c:idx val="0"/>
          <c:order val="0"/>
          <c:tx>
            <c:strRef>
              <c:f>Sheet5!$E$73</c:f>
              <c:strCache>
                <c:ptCount val="1"/>
                <c:pt idx="0">
                  <c:v>実況値</c:v>
                </c:pt>
              </c:strCache>
            </c:strRef>
          </c:tx>
          <c:marker>
            <c:symbol val="none"/>
          </c:marker>
          <c:xVal>
            <c:numRef>
              <c:f>Hachi_thkR!$CX$34:$CX$54</c:f>
              <c:numCache>
                <c:formatCode>General</c:formatCod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numCache>
            </c:numRef>
          </c:xVal>
          <c:yVal>
            <c:numRef>
              <c:f>Hachi_thkR!$CZ$34:$CZ$54</c:f>
              <c:numCache>
                <c:formatCode>General</c:formatCode>
                <c:ptCount val="21"/>
                <c:pt idx="0">
                  <c:v>1.1846157913587304E-6</c:v>
                </c:pt>
                <c:pt idx="1">
                  <c:v>1.2359167470390387E-5</c:v>
                </c:pt>
                <c:pt idx="2">
                  <c:v>1.0005005761397816E-4</c:v>
                </c:pt>
                <c:pt idx="3">
                  <c:v>6.2843721531834912E-4</c:v>
                </c:pt>
                <c:pt idx="4">
                  <c:v>3.0628298747469589E-3</c:v>
                </c:pt>
                <c:pt idx="5">
                  <c:v>1.1582445891937916E-2</c:v>
                </c:pt>
                <c:pt idx="6">
                  <c:v>3.3985535086267074E-2</c:v>
                </c:pt>
                <c:pt idx="7">
                  <c:v>7.737566073417626E-2</c:v>
                </c:pt>
                <c:pt idx="8">
                  <c:v>0.13668820981997207</c:v>
                </c:pt>
                <c:pt idx="9">
                  <c:v>0.18735883066764031</c:v>
                </c:pt>
                <c:pt idx="10">
                  <c:v>0.19926623048124492</c:v>
                </c:pt>
                <c:pt idx="11">
                  <c:v>0.16444083369533266</c:v>
                </c:pt>
                <c:pt idx="12">
                  <c:v>0.10529362098031922</c:v>
                </c:pt>
                <c:pt idx="13">
                  <c:v>5.2313150858930853E-2</c:v>
                </c:pt>
                <c:pt idx="14">
                  <c:v>2.0166759672563168E-2</c:v>
                </c:pt>
                <c:pt idx="15">
                  <c:v>6.0322286292989391E-3</c:v>
                </c:pt>
                <c:pt idx="16">
                  <c:v>1.4000253217554327E-3</c:v>
                </c:pt>
                <c:pt idx="17">
                  <c:v>2.5212180888367294E-4</c:v>
                </c:pt>
                <c:pt idx="18">
                  <c:v>3.5229085091074775E-5</c:v>
                </c:pt>
                <c:pt idx="19">
                  <c:v>3.8195195854001348E-6</c:v>
                </c:pt>
                <c:pt idx="20">
                  <c:v>3.2131614254774667E-7</c:v>
                </c:pt>
              </c:numCache>
            </c:numRef>
          </c:yVal>
          <c:smooth val="1"/>
        </c:ser>
        <c:ser>
          <c:idx val="2"/>
          <c:order val="1"/>
          <c:tx>
            <c:strRef>
              <c:f>Sheet5!$C$73</c:f>
              <c:strCache>
                <c:ptCount val="1"/>
                <c:pt idx="0">
                  <c:v>MRI補正前</c:v>
                </c:pt>
              </c:strCache>
            </c:strRef>
          </c:tx>
          <c:marker>
            <c:symbol val="none"/>
          </c:marker>
          <c:xVal>
            <c:numRef>
              <c:f>Hachi_MRIorg!$DD$34:$DD$78</c:f>
              <c:numCache>
                <c:formatCode>General</c:formatCode>
                <c:ptCount val="45"/>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20</c:v>
                </c:pt>
                <c:pt idx="21">
                  <c:v>20.5</c:v>
                </c:pt>
                <c:pt idx="22">
                  <c:v>21</c:v>
                </c:pt>
                <c:pt idx="23">
                  <c:v>21.4</c:v>
                </c:pt>
                <c:pt idx="24">
                  <c:v>21.6</c:v>
                </c:pt>
                <c:pt idx="25">
                  <c:v>21.8</c:v>
                </c:pt>
                <c:pt idx="26">
                  <c:v>22</c:v>
                </c:pt>
                <c:pt idx="27">
                  <c:v>22.2</c:v>
                </c:pt>
                <c:pt idx="28">
                  <c:v>22.4</c:v>
                </c:pt>
                <c:pt idx="29">
                  <c:v>22.6</c:v>
                </c:pt>
                <c:pt idx="30">
                  <c:v>23</c:v>
                </c:pt>
                <c:pt idx="31">
                  <c:v>23.5</c:v>
                </c:pt>
                <c:pt idx="32">
                  <c:v>24</c:v>
                </c:pt>
                <c:pt idx="33">
                  <c:v>24.5</c:v>
                </c:pt>
                <c:pt idx="34">
                  <c:v>25</c:v>
                </c:pt>
                <c:pt idx="35">
                  <c:v>25.5</c:v>
                </c:pt>
                <c:pt idx="36">
                  <c:v>26</c:v>
                </c:pt>
                <c:pt idx="37">
                  <c:v>26.5</c:v>
                </c:pt>
                <c:pt idx="38">
                  <c:v>27</c:v>
                </c:pt>
                <c:pt idx="39">
                  <c:v>27.5</c:v>
                </c:pt>
                <c:pt idx="40">
                  <c:v>28</c:v>
                </c:pt>
                <c:pt idx="41">
                  <c:v>28.5</c:v>
                </c:pt>
                <c:pt idx="42">
                  <c:v>29</c:v>
                </c:pt>
                <c:pt idx="43">
                  <c:v>29.5</c:v>
                </c:pt>
                <c:pt idx="44">
                  <c:v>30</c:v>
                </c:pt>
              </c:numCache>
            </c:numRef>
          </c:xVal>
          <c:yVal>
            <c:numRef>
              <c:f>Hachi_MRIorg!$DE$34:$DE$78</c:f>
              <c:numCache>
                <c:formatCode>General</c:formatCode>
                <c:ptCount val="45"/>
                <c:pt idx="0">
                  <c:v>5.5072755390550626E-46</c:v>
                </c:pt>
                <c:pt idx="1">
                  <c:v>9.146379469652209E-43</c:v>
                </c:pt>
                <c:pt idx="2">
                  <c:v>1.1526302448600412E-39</c:v>
                </c:pt>
                <c:pt idx="3">
                  <c:v>1.1021969179724169E-36</c:v>
                </c:pt>
                <c:pt idx="4">
                  <c:v>7.9975462234252692E-34</c:v>
                </c:pt>
                <c:pt idx="5">
                  <c:v>4.4033449731827847E-31</c:v>
                </c:pt>
                <c:pt idx="6">
                  <c:v>1.8396578097613783E-28</c:v>
                </c:pt>
                <c:pt idx="7">
                  <c:v>5.832030297993833E-26</c:v>
                </c:pt>
                <c:pt idx="8">
                  <c:v>1.402913453743669E-23</c:v>
                </c:pt>
                <c:pt idx="9">
                  <c:v>2.5607688254307124E-21</c:v>
                </c:pt>
                <c:pt idx="10">
                  <c:v>3.5468126900166085E-19</c:v>
                </c:pt>
                <c:pt idx="11">
                  <c:v>3.727644766476479E-17</c:v>
                </c:pt>
                <c:pt idx="12">
                  <c:v>2.9727553488130797E-15</c:v>
                </c:pt>
                <c:pt idx="13">
                  <c:v>1.7989214705236111E-13</c:v>
                </c:pt>
                <c:pt idx="14">
                  <c:v>8.2602582758185586E-12</c:v>
                </c:pt>
                <c:pt idx="15">
                  <c:v>2.8780837919948023E-10</c:v>
                </c:pt>
                <c:pt idx="16">
                  <c:v>7.6092460278299734E-9</c:v>
                </c:pt>
                <c:pt idx="17">
                  <c:v>1.5265400549820456E-7</c:v>
                </c:pt>
                <c:pt idx="18">
                  <c:v>2.3238236525310726E-6</c:v>
                </c:pt>
                <c:pt idx="19">
                  <c:v>2.6842719723807802E-5</c:v>
                </c:pt>
                <c:pt idx="20">
                  <c:v>2.3527633764714093E-4</c:v>
                </c:pt>
                <c:pt idx="21">
                  <c:v>1.5647983202016398E-3</c:v>
                </c:pt>
                <c:pt idx="22">
                  <c:v>7.8970861666766822E-3</c:v>
                </c:pt>
                <c:pt idx="23">
                  <c:v>2.3635572087539507E-2</c:v>
                </c:pt>
                <c:pt idx="24">
                  <c:v>3.8268950498768745E-2</c:v>
                </c:pt>
                <c:pt idx="25">
                  <c:v>5.9285368999090239E-2</c:v>
                </c:pt>
                <c:pt idx="26">
                  <c:v>8.7875749900459682E-2</c:v>
                </c:pt>
                <c:pt idx="27">
                  <c:v>0.12462670207442852</c:v>
                </c:pt>
                <c:pt idx="28">
                  <c:v>0.16911171852464049</c:v>
                </c:pt>
                <c:pt idx="29">
                  <c:v>0.21956183146763333</c:v>
                </c:pt>
                <c:pt idx="30">
                  <c:v>0.32417890694487661</c:v>
                </c:pt>
                <c:pt idx="31">
                  <c:v>0.4115619218356843</c:v>
                </c:pt>
                <c:pt idx="32">
                  <c:v>0.39647335420634416</c:v>
                </c:pt>
                <c:pt idx="33">
                  <c:v>0.28981523314897162</c:v>
                </c:pt>
                <c:pt idx="34">
                  <c:v>0.16075215304408413</c:v>
                </c:pt>
                <c:pt idx="35">
                  <c:v>6.7658252006205608E-2</c:v>
                </c:pt>
                <c:pt idx="36">
                  <c:v>2.1607928482252608E-2</c:v>
                </c:pt>
                <c:pt idx="37">
                  <c:v>5.2364128469965226E-3</c:v>
                </c:pt>
                <c:pt idx="38">
                  <c:v>9.6290404500401559E-4</c:v>
                </c:pt>
                <c:pt idx="39">
                  <c:v>1.3435707113243448E-4</c:v>
                </c:pt>
                <c:pt idx="40">
                  <c:v>1.4225463656661168E-5</c:v>
                </c:pt>
                <c:pt idx="41">
                  <c:v>1.1428802251961314E-6</c:v>
                </c:pt>
                <c:pt idx="42">
                  <c:v>6.9672820456757197E-8</c:v>
                </c:pt>
                <c:pt idx="43">
                  <c:v>3.2229565500871314E-9</c:v>
                </c:pt>
                <c:pt idx="44">
                  <c:v>1.1312898615417898E-10</c:v>
                </c:pt>
              </c:numCache>
            </c:numRef>
          </c:yVal>
          <c:smooth val="1"/>
        </c:ser>
        <c:ser>
          <c:idx val="1"/>
          <c:order val="2"/>
          <c:tx>
            <c:strRef>
              <c:f>Sheet5!$G$73</c:f>
              <c:strCache>
                <c:ptCount val="1"/>
                <c:pt idx="0">
                  <c:v>MRI補正後</c:v>
                </c:pt>
              </c:strCache>
            </c:strRef>
          </c:tx>
          <c:spPr>
            <a:ln>
              <a:solidFill>
                <a:srgbClr val="C83737"/>
              </a:solidFill>
              <a:prstDash val="dash"/>
            </a:ln>
          </c:spPr>
          <c:marker>
            <c:symbol val="none"/>
          </c:marker>
          <c:xVal>
            <c:numRef>
              <c:f>Hachi_bias5!$DD$34:$DD$78</c:f>
              <c:numCache>
                <c:formatCode>General</c:formatCode>
                <c:ptCount val="45"/>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19.399999999999999</c:v>
                </c:pt>
                <c:pt idx="20">
                  <c:v>19.600000000000001</c:v>
                </c:pt>
                <c:pt idx="21">
                  <c:v>19.8</c:v>
                </c:pt>
                <c:pt idx="22">
                  <c:v>20</c:v>
                </c:pt>
                <c:pt idx="23">
                  <c:v>20.2</c:v>
                </c:pt>
                <c:pt idx="24">
                  <c:v>20.399999999999999</c:v>
                </c:pt>
                <c:pt idx="25">
                  <c:v>20.6</c:v>
                </c:pt>
                <c:pt idx="26">
                  <c:v>21</c:v>
                </c:pt>
                <c:pt idx="27">
                  <c:v>21.5</c:v>
                </c:pt>
                <c:pt idx="28">
                  <c:v>22</c:v>
                </c:pt>
                <c:pt idx="29">
                  <c:v>22.5</c:v>
                </c:pt>
                <c:pt idx="30">
                  <c:v>23</c:v>
                </c:pt>
                <c:pt idx="31">
                  <c:v>23.5</c:v>
                </c:pt>
                <c:pt idx="32">
                  <c:v>24</c:v>
                </c:pt>
                <c:pt idx="33">
                  <c:v>24.5</c:v>
                </c:pt>
                <c:pt idx="34">
                  <c:v>25</c:v>
                </c:pt>
                <c:pt idx="35">
                  <c:v>25.5</c:v>
                </c:pt>
                <c:pt idx="36">
                  <c:v>26</c:v>
                </c:pt>
                <c:pt idx="37">
                  <c:v>26.5</c:v>
                </c:pt>
                <c:pt idx="38">
                  <c:v>27</c:v>
                </c:pt>
                <c:pt idx="39">
                  <c:v>27.5</c:v>
                </c:pt>
                <c:pt idx="40">
                  <c:v>28</c:v>
                </c:pt>
                <c:pt idx="41">
                  <c:v>28.5</c:v>
                </c:pt>
                <c:pt idx="42">
                  <c:v>29</c:v>
                </c:pt>
                <c:pt idx="43">
                  <c:v>29.5</c:v>
                </c:pt>
                <c:pt idx="44">
                  <c:v>30</c:v>
                </c:pt>
              </c:numCache>
            </c:numRef>
          </c:xVal>
          <c:yVal>
            <c:numRef>
              <c:f>Hachi_bias5!$DE$34:$DE$78</c:f>
              <c:numCache>
                <c:formatCode>General</c:formatCode>
                <c:ptCount val="45"/>
                <c:pt idx="0">
                  <c:v>1.1550024848991044E-6</c:v>
                </c:pt>
                <c:pt idx="1">
                  <c:v>3.8603985928242244E-6</c:v>
                </c:pt>
                <c:pt idx="2">
                  <c:v>1.2108295555149321E-5</c:v>
                </c:pt>
                <c:pt idx="3">
                  <c:v>3.5639820855827323E-5</c:v>
                </c:pt>
                <c:pt idx="4">
                  <c:v>9.8444089381172922E-5</c:v>
                </c:pt>
                <c:pt idx="5">
                  <c:v>2.5517928385236231E-4</c:v>
                </c:pt>
                <c:pt idx="6">
                  <c:v>6.2073011662885469E-4</c:v>
                </c:pt>
                <c:pt idx="7">
                  <c:v>1.416973911422609E-3</c:v>
                </c:pt>
                <c:pt idx="8">
                  <c:v>3.0354461040554876E-3</c:v>
                </c:pt>
                <c:pt idx="9">
                  <c:v>6.1021774477406244E-3</c:v>
                </c:pt>
                <c:pt idx="10">
                  <c:v>1.1511946786524875E-2</c:v>
                </c:pt>
                <c:pt idx="11">
                  <c:v>2.0380477212454767E-2</c:v>
                </c:pt>
                <c:pt idx="12">
                  <c:v>3.3859579384946201E-2</c:v>
                </c:pt>
                <c:pt idx="13">
                  <c:v>5.2789847010069266E-2</c:v>
                </c:pt>
                <c:pt idx="14">
                  <c:v>7.7236197149908384E-2</c:v>
                </c:pt>
                <c:pt idx="15">
                  <c:v>0.10604568360091006</c:v>
                </c:pt>
                <c:pt idx="16">
                  <c:v>0.13663650481875558</c:v>
                </c:pt>
                <c:pt idx="17">
                  <c:v>0.165212204737122</c:v>
                </c:pt>
                <c:pt idx="18">
                  <c:v>0.18746454584342701</c:v>
                </c:pt>
                <c:pt idx="19">
                  <c:v>0.1981298609299422</c:v>
                </c:pt>
                <c:pt idx="20">
                  <c:v>0.20060498562121892</c:v>
                </c:pt>
                <c:pt idx="21">
                  <c:v>0.20105633952981217</c:v>
                </c:pt>
                <c:pt idx="22">
                  <c:v>0.19947022709112197</c:v>
                </c:pt>
                <c:pt idx="23">
                  <c:v>0.19589468562285989</c:v>
                </c:pt>
                <c:pt idx="24">
                  <c:v>0.19043706870914748</c:v>
                </c:pt>
                <c:pt idx="25">
                  <c:v>0.18325869231968248</c:v>
                </c:pt>
                <c:pt idx="26">
                  <c:v>0.16460520285082031</c:v>
                </c:pt>
                <c:pt idx="27">
                  <c:v>0.13593420393433045</c:v>
                </c:pt>
                <c:pt idx="28">
                  <c:v>0.10534539906400149</c:v>
                </c:pt>
                <c:pt idx="29">
                  <c:v>7.6613275712015497E-2</c:v>
                </c:pt>
                <c:pt idx="30">
                  <c:v>5.2287048221640306E-2</c:v>
                </c:pt>
                <c:pt idx="31">
                  <c:v>3.3487741085480735E-2</c:v>
                </c:pt>
                <c:pt idx="32">
                  <c:v>2.0127007841821969E-2</c:v>
                </c:pt>
                <c:pt idx="33">
                  <c:v>1.1352047847171139E-2</c:v>
                </c:pt>
                <c:pt idx="34">
                  <c:v>6.0085661196630199E-3</c:v>
                </c:pt>
                <c:pt idx="35">
                  <c:v>2.9844830095299077E-3</c:v>
                </c:pt>
                <c:pt idx="36">
                  <c:v>1.3911341488143853E-3</c:v>
                </c:pt>
                <c:pt idx="37">
                  <c:v>6.0851396136530939E-4</c:v>
                </c:pt>
                <c:pt idx="38">
                  <c:v>2.4978923427946106E-4</c:v>
                </c:pt>
                <c:pt idx="39">
                  <c:v>9.6222917585037589E-5</c:v>
                </c:pt>
                <c:pt idx="40">
                  <c:v>3.4784435513165324E-5</c:v>
                </c:pt>
                <c:pt idx="41">
                  <c:v>1.180029958830453E-5</c:v>
                </c:pt>
                <c:pt idx="42">
                  <c:v>3.7566673591242583E-6</c:v>
                </c:pt>
                <c:pt idx="43">
                  <c:v>1.1223132336679326E-6</c:v>
                </c:pt>
                <c:pt idx="44">
                  <c:v>3.146495108631955E-7</c:v>
                </c:pt>
              </c:numCache>
            </c:numRef>
          </c:yVal>
          <c:smooth val="1"/>
        </c:ser>
        <c:dLbls>
          <c:showLegendKey val="0"/>
          <c:showVal val="0"/>
          <c:showCatName val="0"/>
          <c:showSerName val="0"/>
          <c:showPercent val="0"/>
          <c:showBubbleSize val="0"/>
        </c:dLbls>
        <c:axId val="138590464"/>
        <c:axId val="138592640"/>
      </c:scatterChart>
      <c:valAx>
        <c:axId val="138590464"/>
        <c:scaling>
          <c:orientation val="minMax"/>
          <c:max val="30"/>
          <c:min val="10"/>
        </c:scaling>
        <c:delete val="0"/>
        <c:axPos val="b"/>
        <c:title>
          <c:tx>
            <c:rich>
              <a:bodyPr/>
              <a:lstStyle/>
              <a:p>
                <a:pPr>
                  <a:defRPr/>
                </a:pPr>
                <a:r>
                  <a:rPr lang="ja-JP"/>
                  <a:t>日平均気温（℃）</a:t>
                </a:r>
              </a:p>
            </c:rich>
          </c:tx>
          <c:layout/>
          <c:overlay val="0"/>
        </c:title>
        <c:numFmt formatCode="General" sourceLinked="1"/>
        <c:majorTickMark val="cross"/>
        <c:minorTickMark val="out"/>
        <c:tickLblPos val="nextTo"/>
        <c:crossAx val="138592640"/>
        <c:crosses val="autoZero"/>
        <c:crossBetween val="midCat"/>
        <c:majorUnit val="5"/>
        <c:minorUnit val="1"/>
      </c:valAx>
      <c:valAx>
        <c:axId val="138592640"/>
        <c:scaling>
          <c:orientation val="minMax"/>
          <c:max val="0.45"/>
          <c:min val="0"/>
        </c:scaling>
        <c:delete val="0"/>
        <c:axPos val="l"/>
        <c:title>
          <c:tx>
            <c:rich>
              <a:bodyPr rot="-5400000" vert="horz"/>
              <a:lstStyle/>
              <a:p>
                <a:pPr>
                  <a:defRPr/>
                </a:pPr>
                <a:r>
                  <a:rPr lang="ja-JP" altLang="en-US"/>
                  <a:t>確率密度</a:t>
                </a:r>
              </a:p>
            </c:rich>
          </c:tx>
          <c:layout/>
          <c:overlay val="0"/>
        </c:title>
        <c:numFmt formatCode="General" sourceLinked="1"/>
        <c:majorTickMark val="cross"/>
        <c:minorTickMark val="out"/>
        <c:tickLblPos val="nextTo"/>
        <c:crossAx val="138590464"/>
        <c:crosses val="autoZero"/>
        <c:crossBetween val="midCat"/>
        <c:majorUnit val="0.1"/>
        <c:minorUnit val="2.0000000000000004E-2"/>
      </c:valAx>
    </c:plotArea>
    <c:legend>
      <c:legendPos val="r"/>
      <c:layout>
        <c:manualLayout>
          <c:xMode val="edge"/>
          <c:yMode val="edge"/>
          <c:x val="0.21800992063492064"/>
          <c:y val="5.4942982456140349E-2"/>
          <c:w val="0.39005456349206347"/>
          <c:h val="0.25115157480314959"/>
        </c:manualLayout>
      </c:layout>
      <c:overlay val="0"/>
    </c:legend>
    <c:plotVisOnly val="1"/>
    <c:dispBlanksAs val="gap"/>
    <c:showDLblsOverMax val="0"/>
  </c:chart>
  <c:spPr>
    <a:ln>
      <a:noFill/>
    </a:ln>
  </c:spPr>
  <c:txPr>
    <a:bodyPr/>
    <a:lstStyle/>
    <a:p>
      <a:pPr>
        <a:defRPr sz="12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798048941798942"/>
          <c:y val="5.1400584795321634E-2"/>
          <c:w val="0.73128670634920634"/>
          <c:h val="0.73076771653543304"/>
        </c:manualLayout>
      </c:layout>
      <c:scatterChart>
        <c:scatterStyle val="smoothMarker"/>
        <c:varyColors val="0"/>
        <c:ser>
          <c:idx val="0"/>
          <c:order val="0"/>
          <c:tx>
            <c:strRef>
              <c:f>Sheet5!$E$73</c:f>
              <c:strCache>
                <c:ptCount val="1"/>
                <c:pt idx="0">
                  <c:v>実況値</c:v>
                </c:pt>
              </c:strCache>
            </c:strRef>
          </c:tx>
          <c:spPr>
            <a:ln w="28575"/>
          </c:spPr>
          <c:marker>
            <c:symbol val="none"/>
          </c:marker>
          <c:xVal>
            <c:numRef>
              <c:f>Hachi_thkR!$CY$59:$CY$79</c:f>
              <c:numCache>
                <c:formatCode>General</c:formatCod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numCache>
            </c:numRef>
          </c:xVal>
          <c:yVal>
            <c:numRef>
              <c:f>Hachi_thkR!$DA$59:$DA$79</c:f>
              <c:numCache>
                <c:formatCode>General</c:formatCode>
                <c:ptCount val="21"/>
                <c:pt idx="0">
                  <c:v>1.861126365631086E-3</c:v>
                </c:pt>
                <c:pt idx="1">
                  <c:v>4.4325302915443369E-3</c:v>
                </c:pt>
                <c:pt idx="2">
                  <c:v>9.5531296235759622E-3</c:v>
                </c:pt>
                <c:pt idx="3">
                  <c:v>1.8631925403318868E-2</c:v>
                </c:pt>
                <c:pt idx="4">
                  <c:v>3.2884247684282365E-2</c:v>
                </c:pt>
                <c:pt idx="5">
                  <c:v>5.252138769920283E-2</c:v>
                </c:pt>
                <c:pt idx="6">
                  <c:v>7.5910627554331797E-2</c:v>
                </c:pt>
                <c:pt idx="7">
                  <c:v>9.9285786157739364E-2</c:v>
                </c:pt>
                <c:pt idx="8">
                  <c:v>0.11751402020399167</c:v>
                </c:pt>
                <c:pt idx="9">
                  <c:v>0.12586656979064989</c:v>
                </c:pt>
                <c:pt idx="10">
                  <c:v>0.12199701852811168</c:v>
                </c:pt>
                <c:pt idx="11">
                  <c:v>0.10700551101823555</c:v>
                </c:pt>
                <c:pt idx="12">
                  <c:v>8.4933922468358777E-2</c:v>
                </c:pt>
                <c:pt idx="13">
                  <c:v>6.1006249304656292E-2</c:v>
                </c:pt>
                <c:pt idx="14">
                  <c:v>3.9653869838050644E-2</c:v>
                </c:pt>
                <c:pt idx="15">
                  <c:v>2.3324639279116627E-2</c:v>
                </c:pt>
                <c:pt idx="16">
                  <c:v>1.2415448222469152E-2</c:v>
                </c:pt>
                <c:pt idx="17">
                  <c:v>5.9803689490312215E-3</c:v>
                </c:pt>
                <c:pt idx="18">
                  <c:v>2.606823698495752E-3</c:v>
                </c:pt>
                <c:pt idx="19">
                  <c:v>1.0282848821298351E-3</c:v>
                </c:pt>
                <c:pt idx="20">
                  <c:v>3.6705686326128596E-4</c:v>
                </c:pt>
              </c:numCache>
            </c:numRef>
          </c:yVal>
          <c:smooth val="1"/>
        </c:ser>
        <c:ser>
          <c:idx val="2"/>
          <c:order val="1"/>
          <c:tx>
            <c:strRef>
              <c:f>Sheet5!$C$73</c:f>
              <c:strCache>
                <c:ptCount val="1"/>
                <c:pt idx="0">
                  <c:v>MRI補正前</c:v>
                </c:pt>
              </c:strCache>
            </c:strRef>
          </c:tx>
          <c:marker>
            <c:symbol val="none"/>
          </c:marker>
          <c:xVal>
            <c:numRef>
              <c:f>Hachi_MRIorg!$CY$59:$CY$79</c:f>
              <c:numCache>
                <c:formatCode>General</c:formatCod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numCache>
            </c:numRef>
          </c:xVal>
          <c:yVal>
            <c:numRef>
              <c:f>Hachi_MRIorg!$DA$59:$DA$79</c:f>
              <c:numCache>
                <c:formatCode>General</c:formatCode>
                <c:ptCount val="21"/>
                <c:pt idx="0">
                  <c:v>1.4385373770220468E-6</c:v>
                </c:pt>
                <c:pt idx="1">
                  <c:v>9.1707630338181131E-6</c:v>
                </c:pt>
                <c:pt idx="2">
                  <c:v>4.9782331795761878E-5</c:v>
                </c:pt>
                <c:pt idx="3">
                  <c:v>2.3010732322050183E-4</c:v>
                </c:pt>
                <c:pt idx="4">
                  <c:v>9.0567230592201748E-4</c:v>
                </c:pt>
                <c:pt idx="5">
                  <c:v>3.0352689375880751E-3</c:v>
                </c:pt>
                <c:pt idx="6">
                  <c:v>8.6618111164193014E-3</c:v>
                </c:pt>
                <c:pt idx="7">
                  <c:v>2.1047750296243655E-2</c:v>
                </c:pt>
                <c:pt idx="8">
                  <c:v>4.3549993906010852E-2</c:v>
                </c:pt>
                <c:pt idx="9">
                  <c:v>7.6728367209063147E-2</c:v>
                </c:pt>
                <c:pt idx="10">
                  <c:v>0.11510899347175979</c:v>
                </c:pt>
                <c:pt idx="11">
                  <c:v>0.14704423370321518</c:v>
                </c:pt>
                <c:pt idx="12">
                  <c:v>0.15994555769910698</c:v>
                </c:pt>
                <c:pt idx="13">
                  <c:v>0.14814322977132427</c:v>
                </c:pt>
                <c:pt idx="14">
                  <c:v>0.11683605300106717</c:v>
                </c:pt>
                <c:pt idx="15">
                  <c:v>7.8461641072084629E-2</c:v>
                </c:pt>
                <c:pt idx="16">
                  <c:v>4.4866618596383599E-2</c:v>
                </c:pt>
                <c:pt idx="17">
                  <c:v>2.1846141102064499E-2</c:v>
                </c:pt>
                <c:pt idx="18">
                  <c:v>9.0575673284834131E-3</c:v>
                </c:pt>
                <c:pt idx="19">
                  <c:v>3.1976715257584117E-3</c:v>
                </c:pt>
                <c:pt idx="20">
                  <c:v>9.6126154861922355E-4</c:v>
                </c:pt>
              </c:numCache>
            </c:numRef>
          </c:yVal>
          <c:smooth val="1"/>
        </c:ser>
        <c:ser>
          <c:idx val="1"/>
          <c:order val="2"/>
          <c:tx>
            <c:strRef>
              <c:f>Sheet5!$G$73</c:f>
              <c:strCache>
                <c:ptCount val="1"/>
                <c:pt idx="0">
                  <c:v>MRI補正後</c:v>
                </c:pt>
              </c:strCache>
            </c:strRef>
          </c:tx>
          <c:spPr>
            <a:ln w="28575">
              <a:prstDash val="dash"/>
            </a:ln>
          </c:spPr>
          <c:marker>
            <c:symbol val="none"/>
          </c:marker>
          <c:xVal>
            <c:numRef>
              <c:f>Hachi_bias5!$CY$59:$CY$79</c:f>
              <c:numCache>
                <c:formatCode>General</c:formatCod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numCache>
            </c:numRef>
          </c:xVal>
          <c:yVal>
            <c:numRef>
              <c:f>Hachi_bias5!$DA$59:$DA$79</c:f>
              <c:numCache>
                <c:formatCode>General</c:formatCode>
                <c:ptCount val="21"/>
                <c:pt idx="0">
                  <c:v>6.1488001083893854E-3</c:v>
                </c:pt>
                <c:pt idx="1">
                  <c:v>1.0932085723049122E-2</c:v>
                </c:pt>
                <c:pt idx="2">
                  <c:v>1.8198569533175828E-2</c:v>
                </c:pt>
                <c:pt idx="3">
                  <c:v>2.8365670014230411E-2</c:v>
                </c:pt>
                <c:pt idx="4">
                  <c:v>4.1397146889706742E-2</c:v>
                </c:pt>
                <c:pt idx="5">
                  <c:v>5.6567807266298537E-2</c:v>
                </c:pt>
                <c:pt idx="6">
                  <c:v>7.2375211991242944E-2</c:v>
                </c:pt>
                <c:pt idx="7">
                  <c:v>8.6702560487217806E-2</c:v>
                </c:pt>
                <c:pt idx="8">
                  <c:v>9.7251334088414396E-2</c:v>
                </c:pt>
                <c:pt idx="9">
                  <c:v>0.10213645550970071</c:v>
                </c:pt>
                <c:pt idx="10">
                  <c:v>0.10043557422929121</c:v>
                </c:pt>
                <c:pt idx="11">
                  <c:v>9.2473207506617874E-2</c:v>
                </c:pt>
                <c:pt idx="12">
                  <c:v>7.9719735049157886E-2</c:v>
                </c:pt>
                <c:pt idx="13">
                  <c:v>6.4348339080932654E-2</c:v>
                </c:pt>
                <c:pt idx="14">
                  <c:v>4.8632926792631474E-2</c:v>
                </c:pt>
                <c:pt idx="15">
                  <c:v>3.4414783514513263E-2</c:v>
                </c:pt>
                <c:pt idx="16">
                  <c:v>2.2802436096736572E-2</c:v>
                </c:pt>
                <c:pt idx="17">
                  <c:v>1.4146174881580554E-2</c:v>
                </c:pt>
                <c:pt idx="18">
                  <c:v>8.2170961403040896E-3</c:v>
                </c:pt>
                <c:pt idx="19">
                  <c:v>4.4690918851072146E-3</c:v>
                </c:pt>
                <c:pt idx="20">
                  <c:v>2.2758402272490086E-3</c:v>
                </c:pt>
              </c:numCache>
            </c:numRef>
          </c:yVal>
          <c:smooth val="1"/>
        </c:ser>
        <c:dLbls>
          <c:showLegendKey val="0"/>
          <c:showVal val="0"/>
          <c:showCatName val="0"/>
          <c:showSerName val="0"/>
          <c:showPercent val="0"/>
          <c:showBubbleSize val="0"/>
        </c:dLbls>
        <c:axId val="138583424"/>
        <c:axId val="138835456"/>
      </c:scatterChart>
      <c:valAx>
        <c:axId val="138583424"/>
        <c:scaling>
          <c:orientation val="minMax"/>
          <c:max val="30"/>
          <c:min val="10"/>
        </c:scaling>
        <c:delete val="0"/>
        <c:axPos val="b"/>
        <c:title>
          <c:tx>
            <c:rich>
              <a:bodyPr/>
              <a:lstStyle/>
              <a:p>
                <a:pPr>
                  <a:defRPr/>
                </a:pPr>
                <a:r>
                  <a:rPr lang="ja-JP"/>
                  <a:t>日平均気温（℃）</a:t>
                </a:r>
              </a:p>
            </c:rich>
          </c:tx>
          <c:layout/>
          <c:overlay val="0"/>
        </c:title>
        <c:numFmt formatCode="General" sourceLinked="1"/>
        <c:majorTickMark val="cross"/>
        <c:minorTickMark val="out"/>
        <c:tickLblPos val="nextTo"/>
        <c:crossAx val="138835456"/>
        <c:crosses val="autoZero"/>
        <c:crossBetween val="midCat"/>
        <c:majorUnit val="5"/>
        <c:minorUnit val="1"/>
      </c:valAx>
      <c:valAx>
        <c:axId val="138835456"/>
        <c:scaling>
          <c:orientation val="minMax"/>
          <c:max val="0.2"/>
          <c:min val="0"/>
        </c:scaling>
        <c:delete val="0"/>
        <c:axPos val="l"/>
        <c:title>
          <c:tx>
            <c:rich>
              <a:bodyPr rot="-5400000" vert="horz"/>
              <a:lstStyle/>
              <a:p>
                <a:pPr>
                  <a:defRPr/>
                </a:pPr>
                <a:r>
                  <a:rPr lang="ja-JP" altLang="en-US"/>
                  <a:t>確率密度</a:t>
                </a:r>
              </a:p>
            </c:rich>
          </c:tx>
          <c:layout/>
          <c:overlay val="0"/>
        </c:title>
        <c:numFmt formatCode="General" sourceLinked="1"/>
        <c:majorTickMark val="cross"/>
        <c:minorTickMark val="out"/>
        <c:tickLblPos val="nextTo"/>
        <c:crossAx val="138583424"/>
        <c:crosses val="autoZero"/>
        <c:crossBetween val="midCat"/>
        <c:majorUnit val="5.000000000000001E-2"/>
        <c:minorUnit val="1.0000000000000002E-2"/>
      </c:valAx>
    </c:plotArea>
    <c:legend>
      <c:legendPos val="r"/>
      <c:layout>
        <c:manualLayout>
          <c:xMode val="edge"/>
          <c:yMode val="edge"/>
          <c:x val="0.21800992063492064"/>
          <c:y val="5.4942982456140349E-2"/>
          <c:w val="0.38165509259259262"/>
          <c:h val="0.25115157480314959"/>
        </c:manualLayout>
      </c:layout>
      <c:overlay val="0"/>
    </c:legend>
    <c:plotVisOnly val="1"/>
    <c:dispBlanksAs val="gap"/>
    <c:showDLblsOverMax val="0"/>
  </c:chart>
  <c:spPr>
    <a:ln>
      <a:noFill/>
    </a:ln>
  </c:spPr>
  <c:txPr>
    <a:bodyPr/>
    <a:lstStyle/>
    <a:p>
      <a:pPr>
        <a:defRPr sz="12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60562015503877"/>
          <c:y val="5.7210526315789476E-2"/>
          <c:w val="0.76556847545219642"/>
          <c:h val="0.68740021929824557"/>
        </c:manualLayout>
      </c:layout>
      <c:lineChart>
        <c:grouping val="standard"/>
        <c:varyColors val="0"/>
        <c:ser>
          <c:idx val="0"/>
          <c:order val="0"/>
          <c:tx>
            <c:strRef>
              <c:f>Sheet1!$A$10</c:f>
              <c:strCache>
                <c:ptCount val="1"/>
                <c:pt idx="0">
                  <c:v>MRI将来(2075-2099)</c:v>
                </c:pt>
              </c:strCache>
            </c:strRef>
          </c:tx>
          <c:marker>
            <c:symbol val="none"/>
          </c:marker>
          <c:cat>
            <c:numRef>
              <c:f>Sheet1!$BK$3:$FA$3</c:f>
              <c:numCache>
                <c:formatCode>m"月"d"日";@</c:formatCode>
                <c:ptCount val="95"/>
                <c:pt idx="0">
                  <c:v>41423</c:v>
                </c:pt>
                <c:pt idx="1">
                  <c:v>41424</c:v>
                </c:pt>
                <c:pt idx="2">
                  <c:v>41425</c:v>
                </c:pt>
                <c:pt idx="3">
                  <c:v>41426</c:v>
                </c:pt>
                <c:pt idx="4">
                  <c:v>41427</c:v>
                </c:pt>
                <c:pt idx="5">
                  <c:v>41428</c:v>
                </c:pt>
                <c:pt idx="6">
                  <c:v>41429</c:v>
                </c:pt>
                <c:pt idx="7">
                  <c:v>41430</c:v>
                </c:pt>
                <c:pt idx="8">
                  <c:v>41431</c:v>
                </c:pt>
                <c:pt idx="9">
                  <c:v>41432</c:v>
                </c:pt>
                <c:pt idx="10">
                  <c:v>41433</c:v>
                </c:pt>
                <c:pt idx="11">
                  <c:v>41434</c:v>
                </c:pt>
                <c:pt idx="12">
                  <c:v>41435</c:v>
                </c:pt>
                <c:pt idx="13">
                  <c:v>41436</c:v>
                </c:pt>
                <c:pt idx="14">
                  <c:v>41437</c:v>
                </c:pt>
                <c:pt idx="15">
                  <c:v>41438</c:v>
                </c:pt>
                <c:pt idx="16">
                  <c:v>41439</c:v>
                </c:pt>
                <c:pt idx="17">
                  <c:v>41440</c:v>
                </c:pt>
                <c:pt idx="18">
                  <c:v>41441</c:v>
                </c:pt>
                <c:pt idx="19">
                  <c:v>41442</c:v>
                </c:pt>
                <c:pt idx="20">
                  <c:v>41443</c:v>
                </c:pt>
                <c:pt idx="21">
                  <c:v>41444</c:v>
                </c:pt>
                <c:pt idx="22">
                  <c:v>41445</c:v>
                </c:pt>
                <c:pt idx="23">
                  <c:v>41446</c:v>
                </c:pt>
                <c:pt idx="24">
                  <c:v>41447</c:v>
                </c:pt>
                <c:pt idx="25">
                  <c:v>41448</c:v>
                </c:pt>
                <c:pt idx="26">
                  <c:v>41449</c:v>
                </c:pt>
                <c:pt idx="27">
                  <c:v>41450</c:v>
                </c:pt>
                <c:pt idx="28">
                  <c:v>41451</c:v>
                </c:pt>
                <c:pt idx="29">
                  <c:v>41452</c:v>
                </c:pt>
                <c:pt idx="30">
                  <c:v>41453</c:v>
                </c:pt>
                <c:pt idx="31">
                  <c:v>41454</c:v>
                </c:pt>
                <c:pt idx="32">
                  <c:v>41455</c:v>
                </c:pt>
                <c:pt idx="33">
                  <c:v>41456</c:v>
                </c:pt>
                <c:pt idx="34">
                  <c:v>41457</c:v>
                </c:pt>
                <c:pt idx="35">
                  <c:v>41458</c:v>
                </c:pt>
                <c:pt idx="36">
                  <c:v>41459</c:v>
                </c:pt>
                <c:pt idx="37">
                  <c:v>41460</c:v>
                </c:pt>
                <c:pt idx="38">
                  <c:v>41461</c:v>
                </c:pt>
                <c:pt idx="39">
                  <c:v>41462</c:v>
                </c:pt>
                <c:pt idx="40">
                  <c:v>41463</c:v>
                </c:pt>
                <c:pt idx="41">
                  <c:v>41464</c:v>
                </c:pt>
                <c:pt idx="42">
                  <c:v>41465</c:v>
                </c:pt>
                <c:pt idx="43">
                  <c:v>41466</c:v>
                </c:pt>
                <c:pt idx="44">
                  <c:v>41467</c:v>
                </c:pt>
                <c:pt idx="45">
                  <c:v>41468</c:v>
                </c:pt>
                <c:pt idx="46">
                  <c:v>41469</c:v>
                </c:pt>
                <c:pt idx="47">
                  <c:v>41470</c:v>
                </c:pt>
                <c:pt idx="48">
                  <c:v>41471</c:v>
                </c:pt>
                <c:pt idx="49">
                  <c:v>41472</c:v>
                </c:pt>
                <c:pt idx="50">
                  <c:v>41473</c:v>
                </c:pt>
                <c:pt idx="51">
                  <c:v>41474</c:v>
                </c:pt>
                <c:pt idx="52">
                  <c:v>41475</c:v>
                </c:pt>
                <c:pt idx="53">
                  <c:v>41476</c:v>
                </c:pt>
                <c:pt idx="54">
                  <c:v>41477</c:v>
                </c:pt>
                <c:pt idx="55">
                  <c:v>41478</c:v>
                </c:pt>
                <c:pt idx="56">
                  <c:v>41479</c:v>
                </c:pt>
                <c:pt idx="57">
                  <c:v>41480</c:v>
                </c:pt>
                <c:pt idx="58">
                  <c:v>41481</c:v>
                </c:pt>
                <c:pt idx="59">
                  <c:v>41482</c:v>
                </c:pt>
                <c:pt idx="60">
                  <c:v>41483</c:v>
                </c:pt>
                <c:pt idx="61">
                  <c:v>41484</c:v>
                </c:pt>
                <c:pt idx="62">
                  <c:v>41485</c:v>
                </c:pt>
                <c:pt idx="63">
                  <c:v>41486</c:v>
                </c:pt>
                <c:pt idx="64">
                  <c:v>41487</c:v>
                </c:pt>
                <c:pt idx="65">
                  <c:v>41488</c:v>
                </c:pt>
                <c:pt idx="66">
                  <c:v>41489</c:v>
                </c:pt>
                <c:pt idx="67">
                  <c:v>41490</c:v>
                </c:pt>
                <c:pt idx="68">
                  <c:v>41491</c:v>
                </c:pt>
                <c:pt idx="69">
                  <c:v>41492</c:v>
                </c:pt>
                <c:pt idx="70">
                  <c:v>41493</c:v>
                </c:pt>
                <c:pt idx="71">
                  <c:v>41494</c:v>
                </c:pt>
                <c:pt idx="72">
                  <c:v>41495</c:v>
                </c:pt>
                <c:pt idx="73">
                  <c:v>41496</c:v>
                </c:pt>
                <c:pt idx="74">
                  <c:v>41497</c:v>
                </c:pt>
                <c:pt idx="75">
                  <c:v>41498</c:v>
                </c:pt>
                <c:pt idx="76">
                  <c:v>41499</c:v>
                </c:pt>
                <c:pt idx="77">
                  <c:v>41500</c:v>
                </c:pt>
                <c:pt idx="78">
                  <c:v>41501</c:v>
                </c:pt>
                <c:pt idx="79">
                  <c:v>41502</c:v>
                </c:pt>
                <c:pt idx="80">
                  <c:v>41503</c:v>
                </c:pt>
                <c:pt idx="81">
                  <c:v>41504</c:v>
                </c:pt>
                <c:pt idx="82">
                  <c:v>41505</c:v>
                </c:pt>
                <c:pt idx="83">
                  <c:v>41506</c:v>
                </c:pt>
                <c:pt idx="84">
                  <c:v>41507</c:v>
                </c:pt>
                <c:pt idx="85">
                  <c:v>41508</c:v>
                </c:pt>
                <c:pt idx="86">
                  <c:v>41509</c:v>
                </c:pt>
                <c:pt idx="87">
                  <c:v>41510</c:v>
                </c:pt>
                <c:pt idx="88">
                  <c:v>41511</c:v>
                </c:pt>
                <c:pt idx="89">
                  <c:v>41512</c:v>
                </c:pt>
                <c:pt idx="90">
                  <c:v>41513</c:v>
                </c:pt>
                <c:pt idx="91">
                  <c:v>41514</c:v>
                </c:pt>
                <c:pt idx="92">
                  <c:v>41515</c:v>
                </c:pt>
                <c:pt idx="93">
                  <c:v>41516</c:v>
                </c:pt>
                <c:pt idx="94">
                  <c:v>41517</c:v>
                </c:pt>
              </c:numCache>
            </c:numRef>
          </c:cat>
          <c:val>
            <c:numRef>
              <c:f>Sheet1!$BK$15:$FA$15</c:f>
              <c:numCache>
                <c:formatCode>General</c:formatCode>
                <c:ptCount val="95"/>
                <c:pt idx="0">
                  <c:v>16</c:v>
                </c:pt>
                <c:pt idx="1">
                  <c:v>16</c:v>
                </c:pt>
                <c:pt idx="2">
                  <c:v>16.100000000000001</c:v>
                </c:pt>
                <c:pt idx="3">
                  <c:v>16.2</c:v>
                </c:pt>
                <c:pt idx="4">
                  <c:v>16.3</c:v>
                </c:pt>
                <c:pt idx="5">
                  <c:v>16.5</c:v>
                </c:pt>
                <c:pt idx="6">
                  <c:v>16.600000000000001</c:v>
                </c:pt>
                <c:pt idx="7">
                  <c:v>16.8</c:v>
                </c:pt>
                <c:pt idx="8">
                  <c:v>17</c:v>
                </c:pt>
                <c:pt idx="9">
                  <c:v>17.2</c:v>
                </c:pt>
                <c:pt idx="10">
                  <c:v>17.399999999999999</c:v>
                </c:pt>
                <c:pt idx="11">
                  <c:v>17.7</c:v>
                </c:pt>
                <c:pt idx="12">
                  <c:v>17.899999999999999</c:v>
                </c:pt>
                <c:pt idx="13">
                  <c:v>18.2</c:v>
                </c:pt>
                <c:pt idx="14">
                  <c:v>18.399999999999999</c:v>
                </c:pt>
                <c:pt idx="15">
                  <c:v>18.7</c:v>
                </c:pt>
                <c:pt idx="16">
                  <c:v>18.899999999999999</c:v>
                </c:pt>
                <c:pt idx="17">
                  <c:v>19.100000000000001</c:v>
                </c:pt>
                <c:pt idx="18">
                  <c:v>19.3</c:v>
                </c:pt>
                <c:pt idx="19">
                  <c:v>19.399999999999999</c:v>
                </c:pt>
                <c:pt idx="20">
                  <c:v>19.600000000000001</c:v>
                </c:pt>
                <c:pt idx="21">
                  <c:v>19.7</c:v>
                </c:pt>
                <c:pt idx="22">
                  <c:v>19.899999999999999</c:v>
                </c:pt>
                <c:pt idx="23">
                  <c:v>20</c:v>
                </c:pt>
                <c:pt idx="24">
                  <c:v>20.100000000000001</c:v>
                </c:pt>
                <c:pt idx="25">
                  <c:v>20.2</c:v>
                </c:pt>
                <c:pt idx="26">
                  <c:v>20.3</c:v>
                </c:pt>
                <c:pt idx="27">
                  <c:v>20.399999999999999</c:v>
                </c:pt>
                <c:pt idx="28">
                  <c:v>20.399999999999999</c:v>
                </c:pt>
                <c:pt idx="29">
                  <c:v>20.5</c:v>
                </c:pt>
                <c:pt idx="30">
                  <c:v>20.6</c:v>
                </c:pt>
                <c:pt idx="31">
                  <c:v>20.6</c:v>
                </c:pt>
                <c:pt idx="32">
                  <c:v>20.7</c:v>
                </c:pt>
                <c:pt idx="33">
                  <c:v>20.7</c:v>
                </c:pt>
                <c:pt idx="34">
                  <c:v>20.8</c:v>
                </c:pt>
                <c:pt idx="35">
                  <c:v>20.9</c:v>
                </c:pt>
                <c:pt idx="36">
                  <c:v>21</c:v>
                </c:pt>
                <c:pt idx="37">
                  <c:v>21.1</c:v>
                </c:pt>
                <c:pt idx="38">
                  <c:v>21.3</c:v>
                </c:pt>
                <c:pt idx="39">
                  <c:v>21.5</c:v>
                </c:pt>
                <c:pt idx="40">
                  <c:v>21.7</c:v>
                </c:pt>
                <c:pt idx="41">
                  <c:v>21.9</c:v>
                </c:pt>
                <c:pt idx="42">
                  <c:v>22.2</c:v>
                </c:pt>
                <c:pt idx="43">
                  <c:v>22.4</c:v>
                </c:pt>
                <c:pt idx="44">
                  <c:v>22.6</c:v>
                </c:pt>
                <c:pt idx="45">
                  <c:v>22.8</c:v>
                </c:pt>
                <c:pt idx="46">
                  <c:v>23</c:v>
                </c:pt>
                <c:pt idx="47">
                  <c:v>23.2</c:v>
                </c:pt>
                <c:pt idx="48">
                  <c:v>23.3</c:v>
                </c:pt>
                <c:pt idx="49">
                  <c:v>23.4</c:v>
                </c:pt>
                <c:pt idx="50">
                  <c:v>23.5</c:v>
                </c:pt>
                <c:pt idx="51">
                  <c:v>23.6</c:v>
                </c:pt>
                <c:pt idx="52">
                  <c:v>23.7</c:v>
                </c:pt>
                <c:pt idx="53">
                  <c:v>23.8</c:v>
                </c:pt>
                <c:pt idx="54">
                  <c:v>23.9</c:v>
                </c:pt>
                <c:pt idx="55">
                  <c:v>24</c:v>
                </c:pt>
                <c:pt idx="56">
                  <c:v>24.1</c:v>
                </c:pt>
                <c:pt idx="57">
                  <c:v>24.2</c:v>
                </c:pt>
                <c:pt idx="58">
                  <c:v>24.3</c:v>
                </c:pt>
                <c:pt idx="59">
                  <c:v>24.4</c:v>
                </c:pt>
                <c:pt idx="60">
                  <c:v>24.5</c:v>
                </c:pt>
                <c:pt idx="61">
                  <c:v>24.6</c:v>
                </c:pt>
                <c:pt idx="62">
                  <c:v>24.7</c:v>
                </c:pt>
                <c:pt idx="63">
                  <c:v>24.7</c:v>
                </c:pt>
                <c:pt idx="64">
                  <c:v>24.8</c:v>
                </c:pt>
                <c:pt idx="65">
                  <c:v>24.8</c:v>
                </c:pt>
                <c:pt idx="66">
                  <c:v>24.8</c:v>
                </c:pt>
                <c:pt idx="67">
                  <c:v>24.8</c:v>
                </c:pt>
                <c:pt idx="68">
                  <c:v>24.9</c:v>
                </c:pt>
                <c:pt idx="69">
                  <c:v>24.9</c:v>
                </c:pt>
                <c:pt idx="70">
                  <c:v>24.9</c:v>
                </c:pt>
                <c:pt idx="71">
                  <c:v>24.9</c:v>
                </c:pt>
                <c:pt idx="72">
                  <c:v>25</c:v>
                </c:pt>
                <c:pt idx="73">
                  <c:v>25</c:v>
                </c:pt>
                <c:pt idx="74">
                  <c:v>25.1</c:v>
                </c:pt>
                <c:pt idx="75">
                  <c:v>25.1</c:v>
                </c:pt>
                <c:pt idx="76">
                  <c:v>25.1</c:v>
                </c:pt>
                <c:pt idx="77">
                  <c:v>25.1</c:v>
                </c:pt>
                <c:pt idx="78">
                  <c:v>25</c:v>
                </c:pt>
                <c:pt idx="79">
                  <c:v>24.9</c:v>
                </c:pt>
                <c:pt idx="80">
                  <c:v>24.8</c:v>
                </c:pt>
                <c:pt idx="81">
                  <c:v>24.7</c:v>
                </c:pt>
                <c:pt idx="82">
                  <c:v>24.6</c:v>
                </c:pt>
                <c:pt idx="83">
                  <c:v>24.4</c:v>
                </c:pt>
                <c:pt idx="84">
                  <c:v>24.3</c:v>
                </c:pt>
                <c:pt idx="85">
                  <c:v>24.2</c:v>
                </c:pt>
                <c:pt idx="86">
                  <c:v>24</c:v>
                </c:pt>
                <c:pt idx="87">
                  <c:v>23.9</c:v>
                </c:pt>
                <c:pt idx="88">
                  <c:v>23.8</c:v>
                </c:pt>
                <c:pt idx="89">
                  <c:v>23.7</c:v>
                </c:pt>
                <c:pt idx="90">
                  <c:v>23.7</c:v>
                </c:pt>
                <c:pt idx="91">
                  <c:v>23.6</c:v>
                </c:pt>
                <c:pt idx="92">
                  <c:v>23.5</c:v>
                </c:pt>
                <c:pt idx="93">
                  <c:v>23.5</c:v>
                </c:pt>
                <c:pt idx="94">
                  <c:v>23.4</c:v>
                </c:pt>
              </c:numCache>
            </c:numRef>
          </c:val>
          <c:smooth val="0"/>
        </c:ser>
        <c:ser>
          <c:idx val="1"/>
          <c:order val="1"/>
          <c:tx>
            <c:strRef>
              <c:f>Sheet1!$A$9</c:f>
              <c:strCache>
                <c:ptCount val="1"/>
                <c:pt idx="0">
                  <c:v>MRI現在(1975-2003)</c:v>
                </c:pt>
              </c:strCache>
            </c:strRef>
          </c:tx>
          <c:marker>
            <c:symbol val="none"/>
          </c:marker>
          <c:cat>
            <c:numRef>
              <c:f>Sheet1!$BK$3:$FA$3</c:f>
              <c:numCache>
                <c:formatCode>m"月"d"日";@</c:formatCode>
                <c:ptCount val="95"/>
                <c:pt idx="0">
                  <c:v>41423</c:v>
                </c:pt>
                <c:pt idx="1">
                  <c:v>41424</c:v>
                </c:pt>
                <c:pt idx="2">
                  <c:v>41425</c:v>
                </c:pt>
                <c:pt idx="3">
                  <c:v>41426</c:v>
                </c:pt>
                <c:pt idx="4">
                  <c:v>41427</c:v>
                </c:pt>
                <c:pt idx="5">
                  <c:v>41428</c:v>
                </c:pt>
                <c:pt idx="6">
                  <c:v>41429</c:v>
                </c:pt>
                <c:pt idx="7">
                  <c:v>41430</c:v>
                </c:pt>
                <c:pt idx="8">
                  <c:v>41431</c:v>
                </c:pt>
                <c:pt idx="9">
                  <c:v>41432</c:v>
                </c:pt>
                <c:pt idx="10">
                  <c:v>41433</c:v>
                </c:pt>
                <c:pt idx="11">
                  <c:v>41434</c:v>
                </c:pt>
                <c:pt idx="12">
                  <c:v>41435</c:v>
                </c:pt>
                <c:pt idx="13">
                  <c:v>41436</c:v>
                </c:pt>
                <c:pt idx="14">
                  <c:v>41437</c:v>
                </c:pt>
                <c:pt idx="15">
                  <c:v>41438</c:v>
                </c:pt>
                <c:pt idx="16">
                  <c:v>41439</c:v>
                </c:pt>
                <c:pt idx="17">
                  <c:v>41440</c:v>
                </c:pt>
                <c:pt idx="18">
                  <c:v>41441</c:v>
                </c:pt>
                <c:pt idx="19">
                  <c:v>41442</c:v>
                </c:pt>
                <c:pt idx="20">
                  <c:v>41443</c:v>
                </c:pt>
                <c:pt idx="21">
                  <c:v>41444</c:v>
                </c:pt>
                <c:pt idx="22">
                  <c:v>41445</c:v>
                </c:pt>
                <c:pt idx="23">
                  <c:v>41446</c:v>
                </c:pt>
                <c:pt idx="24">
                  <c:v>41447</c:v>
                </c:pt>
                <c:pt idx="25">
                  <c:v>41448</c:v>
                </c:pt>
                <c:pt idx="26">
                  <c:v>41449</c:v>
                </c:pt>
                <c:pt idx="27">
                  <c:v>41450</c:v>
                </c:pt>
                <c:pt idx="28">
                  <c:v>41451</c:v>
                </c:pt>
                <c:pt idx="29">
                  <c:v>41452</c:v>
                </c:pt>
                <c:pt idx="30">
                  <c:v>41453</c:v>
                </c:pt>
                <c:pt idx="31">
                  <c:v>41454</c:v>
                </c:pt>
                <c:pt idx="32">
                  <c:v>41455</c:v>
                </c:pt>
                <c:pt idx="33">
                  <c:v>41456</c:v>
                </c:pt>
                <c:pt idx="34">
                  <c:v>41457</c:v>
                </c:pt>
                <c:pt idx="35">
                  <c:v>41458</c:v>
                </c:pt>
                <c:pt idx="36">
                  <c:v>41459</c:v>
                </c:pt>
                <c:pt idx="37">
                  <c:v>41460</c:v>
                </c:pt>
                <c:pt idx="38">
                  <c:v>41461</c:v>
                </c:pt>
                <c:pt idx="39">
                  <c:v>41462</c:v>
                </c:pt>
                <c:pt idx="40">
                  <c:v>41463</c:v>
                </c:pt>
                <c:pt idx="41">
                  <c:v>41464</c:v>
                </c:pt>
                <c:pt idx="42">
                  <c:v>41465</c:v>
                </c:pt>
                <c:pt idx="43">
                  <c:v>41466</c:v>
                </c:pt>
                <c:pt idx="44">
                  <c:v>41467</c:v>
                </c:pt>
                <c:pt idx="45">
                  <c:v>41468</c:v>
                </c:pt>
                <c:pt idx="46">
                  <c:v>41469</c:v>
                </c:pt>
                <c:pt idx="47">
                  <c:v>41470</c:v>
                </c:pt>
                <c:pt idx="48">
                  <c:v>41471</c:v>
                </c:pt>
                <c:pt idx="49">
                  <c:v>41472</c:v>
                </c:pt>
                <c:pt idx="50">
                  <c:v>41473</c:v>
                </c:pt>
                <c:pt idx="51">
                  <c:v>41474</c:v>
                </c:pt>
                <c:pt idx="52">
                  <c:v>41475</c:v>
                </c:pt>
                <c:pt idx="53">
                  <c:v>41476</c:v>
                </c:pt>
                <c:pt idx="54">
                  <c:v>41477</c:v>
                </c:pt>
                <c:pt idx="55">
                  <c:v>41478</c:v>
                </c:pt>
                <c:pt idx="56">
                  <c:v>41479</c:v>
                </c:pt>
                <c:pt idx="57">
                  <c:v>41480</c:v>
                </c:pt>
                <c:pt idx="58">
                  <c:v>41481</c:v>
                </c:pt>
                <c:pt idx="59">
                  <c:v>41482</c:v>
                </c:pt>
                <c:pt idx="60">
                  <c:v>41483</c:v>
                </c:pt>
                <c:pt idx="61">
                  <c:v>41484</c:v>
                </c:pt>
                <c:pt idx="62">
                  <c:v>41485</c:v>
                </c:pt>
                <c:pt idx="63">
                  <c:v>41486</c:v>
                </c:pt>
                <c:pt idx="64">
                  <c:v>41487</c:v>
                </c:pt>
                <c:pt idx="65">
                  <c:v>41488</c:v>
                </c:pt>
                <c:pt idx="66">
                  <c:v>41489</c:v>
                </c:pt>
                <c:pt idx="67">
                  <c:v>41490</c:v>
                </c:pt>
                <c:pt idx="68">
                  <c:v>41491</c:v>
                </c:pt>
                <c:pt idx="69">
                  <c:v>41492</c:v>
                </c:pt>
                <c:pt idx="70">
                  <c:v>41493</c:v>
                </c:pt>
                <c:pt idx="71">
                  <c:v>41494</c:v>
                </c:pt>
                <c:pt idx="72">
                  <c:v>41495</c:v>
                </c:pt>
                <c:pt idx="73">
                  <c:v>41496</c:v>
                </c:pt>
                <c:pt idx="74">
                  <c:v>41497</c:v>
                </c:pt>
                <c:pt idx="75">
                  <c:v>41498</c:v>
                </c:pt>
                <c:pt idx="76">
                  <c:v>41499</c:v>
                </c:pt>
                <c:pt idx="77">
                  <c:v>41500</c:v>
                </c:pt>
                <c:pt idx="78">
                  <c:v>41501</c:v>
                </c:pt>
                <c:pt idx="79">
                  <c:v>41502</c:v>
                </c:pt>
                <c:pt idx="80">
                  <c:v>41503</c:v>
                </c:pt>
                <c:pt idx="81">
                  <c:v>41504</c:v>
                </c:pt>
                <c:pt idx="82">
                  <c:v>41505</c:v>
                </c:pt>
                <c:pt idx="83">
                  <c:v>41506</c:v>
                </c:pt>
                <c:pt idx="84">
                  <c:v>41507</c:v>
                </c:pt>
                <c:pt idx="85">
                  <c:v>41508</c:v>
                </c:pt>
                <c:pt idx="86">
                  <c:v>41509</c:v>
                </c:pt>
                <c:pt idx="87">
                  <c:v>41510</c:v>
                </c:pt>
                <c:pt idx="88">
                  <c:v>41511</c:v>
                </c:pt>
                <c:pt idx="89">
                  <c:v>41512</c:v>
                </c:pt>
                <c:pt idx="90">
                  <c:v>41513</c:v>
                </c:pt>
                <c:pt idx="91">
                  <c:v>41514</c:v>
                </c:pt>
                <c:pt idx="92">
                  <c:v>41515</c:v>
                </c:pt>
                <c:pt idx="93">
                  <c:v>41516</c:v>
                </c:pt>
                <c:pt idx="94">
                  <c:v>41517</c:v>
                </c:pt>
              </c:numCache>
            </c:numRef>
          </c:cat>
          <c:val>
            <c:numRef>
              <c:f>Sheet1!$BK$14:$FA$14</c:f>
              <c:numCache>
                <c:formatCode>General</c:formatCode>
                <c:ptCount val="95"/>
                <c:pt idx="0">
                  <c:v>12.6</c:v>
                </c:pt>
                <c:pt idx="1">
                  <c:v>12.7</c:v>
                </c:pt>
                <c:pt idx="2">
                  <c:v>12.8</c:v>
                </c:pt>
                <c:pt idx="3">
                  <c:v>13</c:v>
                </c:pt>
                <c:pt idx="4">
                  <c:v>13.2</c:v>
                </c:pt>
                <c:pt idx="5">
                  <c:v>13.3</c:v>
                </c:pt>
                <c:pt idx="6">
                  <c:v>13.5</c:v>
                </c:pt>
                <c:pt idx="7">
                  <c:v>13.8</c:v>
                </c:pt>
                <c:pt idx="8">
                  <c:v>14</c:v>
                </c:pt>
                <c:pt idx="9">
                  <c:v>14.2</c:v>
                </c:pt>
                <c:pt idx="10">
                  <c:v>14.5</c:v>
                </c:pt>
                <c:pt idx="11">
                  <c:v>14.7</c:v>
                </c:pt>
                <c:pt idx="12">
                  <c:v>14.9</c:v>
                </c:pt>
                <c:pt idx="13">
                  <c:v>15.2</c:v>
                </c:pt>
                <c:pt idx="14">
                  <c:v>15.4</c:v>
                </c:pt>
                <c:pt idx="15">
                  <c:v>15.6</c:v>
                </c:pt>
                <c:pt idx="16">
                  <c:v>15.8</c:v>
                </c:pt>
                <c:pt idx="17">
                  <c:v>16</c:v>
                </c:pt>
                <c:pt idx="18">
                  <c:v>16.2</c:v>
                </c:pt>
                <c:pt idx="19">
                  <c:v>16.399999999999999</c:v>
                </c:pt>
                <c:pt idx="20">
                  <c:v>16.600000000000001</c:v>
                </c:pt>
                <c:pt idx="21">
                  <c:v>16.8</c:v>
                </c:pt>
                <c:pt idx="22">
                  <c:v>17</c:v>
                </c:pt>
                <c:pt idx="23">
                  <c:v>17.2</c:v>
                </c:pt>
                <c:pt idx="24">
                  <c:v>17.399999999999999</c:v>
                </c:pt>
                <c:pt idx="25">
                  <c:v>17.5</c:v>
                </c:pt>
                <c:pt idx="26">
                  <c:v>17.7</c:v>
                </c:pt>
                <c:pt idx="27">
                  <c:v>17.899999999999999</c:v>
                </c:pt>
                <c:pt idx="28">
                  <c:v>18</c:v>
                </c:pt>
                <c:pt idx="29">
                  <c:v>18.100000000000001</c:v>
                </c:pt>
                <c:pt idx="30">
                  <c:v>18.2</c:v>
                </c:pt>
                <c:pt idx="31">
                  <c:v>18.3</c:v>
                </c:pt>
                <c:pt idx="32">
                  <c:v>18.3</c:v>
                </c:pt>
                <c:pt idx="33">
                  <c:v>18.399999999999999</c:v>
                </c:pt>
                <c:pt idx="34">
                  <c:v>18.5</c:v>
                </c:pt>
                <c:pt idx="35">
                  <c:v>18.5</c:v>
                </c:pt>
                <c:pt idx="36">
                  <c:v>18.600000000000001</c:v>
                </c:pt>
                <c:pt idx="37">
                  <c:v>18.7</c:v>
                </c:pt>
                <c:pt idx="38">
                  <c:v>18.8</c:v>
                </c:pt>
                <c:pt idx="39">
                  <c:v>18.899999999999999</c:v>
                </c:pt>
                <c:pt idx="40">
                  <c:v>19</c:v>
                </c:pt>
                <c:pt idx="41">
                  <c:v>19.100000000000001</c:v>
                </c:pt>
                <c:pt idx="42">
                  <c:v>19.2</c:v>
                </c:pt>
                <c:pt idx="43">
                  <c:v>19.3</c:v>
                </c:pt>
                <c:pt idx="44">
                  <c:v>19.399999999999999</c:v>
                </c:pt>
                <c:pt idx="45">
                  <c:v>19.5</c:v>
                </c:pt>
                <c:pt idx="46">
                  <c:v>19.600000000000001</c:v>
                </c:pt>
                <c:pt idx="47">
                  <c:v>19.7</c:v>
                </c:pt>
                <c:pt idx="48">
                  <c:v>19.8</c:v>
                </c:pt>
                <c:pt idx="49">
                  <c:v>19.899999999999999</c:v>
                </c:pt>
                <c:pt idx="50">
                  <c:v>20</c:v>
                </c:pt>
                <c:pt idx="51">
                  <c:v>20.100000000000001</c:v>
                </c:pt>
                <c:pt idx="52">
                  <c:v>20.2</c:v>
                </c:pt>
                <c:pt idx="53">
                  <c:v>20.2</c:v>
                </c:pt>
                <c:pt idx="54">
                  <c:v>20.399999999999999</c:v>
                </c:pt>
                <c:pt idx="55">
                  <c:v>20.5</c:v>
                </c:pt>
                <c:pt idx="56">
                  <c:v>20.6</c:v>
                </c:pt>
                <c:pt idx="57">
                  <c:v>20.7</c:v>
                </c:pt>
                <c:pt idx="58">
                  <c:v>20.9</c:v>
                </c:pt>
                <c:pt idx="59">
                  <c:v>21.1</c:v>
                </c:pt>
                <c:pt idx="60">
                  <c:v>21.2</c:v>
                </c:pt>
                <c:pt idx="61">
                  <c:v>21.4</c:v>
                </c:pt>
                <c:pt idx="62">
                  <c:v>21.6</c:v>
                </c:pt>
                <c:pt idx="63">
                  <c:v>21.8</c:v>
                </c:pt>
                <c:pt idx="64">
                  <c:v>22</c:v>
                </c:pt>
                <c:pt idx="65">
                  <c:v>22.2</c:v>
                </c:pt>
                <c:pt idx="66">
                  <c:v>22.4</c:v>
                </c:pt>
                <c:pt idx="67">
                  <c:v>22.5</c:v>
                </c:pt>
                <c:pt idx="68">
                  <c:v>22.6</c:v>
                </c:pt>
                <c:pt idx="69">
                  <c:v>22.7</c:v>
                </c:pt>
                <c:pt idx="70">
                  <c:v>22.8</c:v>
                </c:pt>
                <c:pt idx="71">
                  <c:v>22.8</c:v>
                </c:pt>
                <c:pt idx="72">
                  <c:v>22.8</c:v>
                </c:pt>
                <c:pt idx="73">
                  <c:v>22.8</c:v>
                </c:pt>
                <c:pt idx="74">
                  <c:v>22.8</c:v>
                </c:pt>
                <c:pt idx="75">
                  <c:v>22.7</c:v>
                </c:pt>
                <c:pt idx="76">
                  <c:v>22.6</c:v>
                </c:pt>
                <c:pt idx="77">
                  <c:v>22.5</c:v>
                </c:pt>
                <c:pt idx="78">
                  <c:v>22.4</c:v>
                </c:pt>
                <c:pt idx="79">
                  <c:v>22.3</c:v>
                </c:pt>
                <c:pt idx="80">
                  <c:v>22.2</c:v>
                </c:pt>
                <c:pt idx="81">
                  <c:v>22.1</c:v>
                </c:pt>
                <c:pt idx="82">
                  <c:v>21.9</c:v>
                </c:pt>
                <c:pt idx="83">
                  <c:v>21.7</c:v>
                </c:pt>
                <c:pt idx="84">
                  <c:v>21.5</c:v>
                </c:pt>
                <c:pt idx="85">
                  <c:v>21.3</c:v>
                </c:pt>
                <c:pt idx="86">
                  <c:v>21.1</c:v>
                </c:pt>
                <c:pt idx="87">
                  <c:v>20.9</c:v>
                </c:pt>
                <c:pt idx="88">
                  <c:v>20.6</c:v>
                </c:pt>
                <c:pt idx="89">
                  <c:v>20.399999999999999</c:v>
                </c:pt>
                <c:pt idx="90">
                  <c:v>20.2</c:v>
                </c:pt>
                <c:pt idx="91">
                  <c:v>20</c:v>
                </c:pt>
                <c:pt idx="92">
                  <c:v>19.8</c:v>
                </c:pt>
                <c:pt idx="93">
                  <c:v>19.600000000000001</c:v>
                </c:pt>
                <c:pt idx="94">
                  <c:v>19.399999999999999</c:v>
                </c:pt>
              </c:numCache>
            </c:numRef>
          </c:val>
          <c:smooth val="0"/>
        </c:ser>
        <c:dLbls>
          <c:showLegendKey val="0"/>
          <c:showVal val="0"/>
          <c:showCatName val="0"/>
          <c:showSerName val="0"/>
          <c:showPercent val="0"/>
          <c:showBubbleSize val="0"/>
        </c:dLbls>
        <c:marker val="1"/>
        <c:smooth val="0"/>
        <c:axId val="242950528"/>
        <c:axId val="242952064"/>
      </c:lineChart>
      <c:dateAx>
        <c:axId val="242950528"/>
        <c:scaling>
          <c:orientation val="minMax"/>
          <c:max val="41517"/>
          <c:min val="41423"/>
        </c:scaling>
        <c:delete val="0"/>
        <c:axPos val="b"/>
        <c:numFmt formatCode="m&quot;月&quot;d&quot;日&quot;;@" sourceLinked="1"/>
        <c:majorTickMark val="cross"/>
        <c:minorTickMark val="out"/>
        <c:tickLblPos val="nextTo"/>
        <c:crossAx val="242952064"/>
        <c:crosses val="autoZero"/>
        <c:auto val="1"/>
        <c:lblOffset val="100"/>
        <c:baseTimeUnit val="days"/>
        <c:majorUnit val="20"/>
        <c:majorTimeUnit val="days"/>
        <c:minorUnit val="5"/>
        <c:minorTimeUnit val="days"/>
      </c:dateAx>
      <c:valAx>
        <c:axId val="242952064"/>
        <c:scaling>
          <c:orientation val="minMax"/>
        </c:scaling>
        <c:delete val="0"/>
        <c:axPos val="l"/>
        <c:title>
          <c:tx>
            <c:rich>
              <a:bodyPr rot="-5400000" vert="horz"/>
              <a:lstStyle/>
              <a:p>
                <a:pPr>
                  <a:defRPr/>
                </a:pPr>
                <a:r>
                  <a:rPr lang="ja-JP" altLang="en-US"/>
                  <a:t>日平均気温（℃）</a:t>
                </a:r>
              </a:p>
            </c:rich>
          </c:tx>
          <c:layout/>
          <c:overlay val="0"/>
        </c:title>
        <c:numFmt formatCode="General" sourceLinked="1"/>
        <c:majorTickMark val="out"/>
        <c:minorTickMark val="none"/>
        <c:tickLblPos val="nextTo"/>
        <c:crossAx val="242950528"/>
        <c:crosses val="autoZero"/>
        <c:crossBetween val="between"/>
      </c:valAx>
    </c:plotArea>
    <c:legend>
      <c:legendPos val="r"/>
      <c:layout>
        <c:manualLayout>
          <c:xMode val="edge"/>
          <c:yMode val="edge"/>
          <c:x val="0.48784304426377595"/>
          <c:y val="0.50395321637426904"/>
          <c:w val="0.48022244805781389"/>
          <c:h val="0.18968713450292399"/>
        </c:manualLayout>
      </c:layout>
      <c:overlay val="0"/>
    </c:legend>
    <c:plotVisOnly val="1"/>
    <c:dispBlanksAs val="gap"/>
    <c:showDLblsOverMax val="0"/>
  </c:chart>
  <c:spPr>
    <a:ln>
      <a:noFill/>
    </a:ln>
  </c:spPr>
  <c:txPr>
    <a:bodyPr/>
    <a:lstStyle/>
    <a:p>
      <a:pPr>
        <a:defRPr sz="120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Sheet1!$BZ$1</c:f>
              <c:strCache>
                <c:ptCount val="1"/>
                <c:pt idx="0">
                  <c:v>平滑線</c:v>
                </c:pt>
              </c:strCache>
            </c:strRef>
          </c:tx>
          <c:marker>
            <c:symbol val="none"/>
          </c:marker>
          <c:xVal>
            <c:numRef>
              <c:f>Sheet1!$BW$2:$BW$885</c:f>
              <c:numCache>
                <c:formatCode>General</c:formatCode>
                <c:ptCount val="884"/>
                <c:pt idx="0">
                  <c:v>16.48</c:v>
                </c:pt>
                <c:pt idx="1">
                  <c:v>16.489999999999998</c:v>
                </c:pt>
                <c:pt idx="2">
                  <c:v>16.5</c:v>
                </c:pt>
                <c:pt idx="3">
                  <c:v>16.510000000000002</c:v>
                </c:pt>
                <c:pt idx="4">
                  <c:v>16.52</c:v>
                </c:pt>
                <c:pt idx="5">
                  <c:v>16.53</c:v>
                </c:pt>
                <c:pt idx="6">
                  <c:v>16.54</c:v>
                </c:pt>
                <c:pt idx="7">
                  <c:v>16.55</c:v>
                </c:pt>
                <c:pt idx="8">
                  <c:v>16.559999999999999</c:v>
                </c:pt>
                <c:pt idx="9">
                  <c:v>16.57</c:v>
                </c:pt>
                <c:pt idx="10">
                  <c:v>16.579999999999998</c:v>
                </c:pt>
                <c:pt idx="11">
                  <c:v>16.59</c:v>
                </c:pt>
                <c:pt idx="12">
                  <c:v>16.600000000000001</c:v>
                </c:pt>
                <c:pt idx="13">
                  <c:v>16.61</c:v>
                </c:pt>
                <c:pt idx="14">
                  <c:v>16.62</c:v>
                </c:pt>
                <c:pt idx="15">
                  <c:v>16.63</c:v>
                </c:pt>
                <c:pt idx="16">
                  <c:v>16.64</c:v>
                </c:pt>
                <c:pt idx="17">
                  <c:v>16.649999999999999</c:v>
                </c:pt>
                <c:pt idx="18">
                  <c:v>16.66</c:v>
                </c:pt>
                <c:pt idx="19">
                  <c:v>16.670000000000002</c:v>
                </c:pt>
                <c:pt idx="20">
                  <c:v>16.68</c:v>
                </c:pt>
                <c:pt idx="21">
                  <c:v>16.690000000000001</c:v>
                </c:pt>
                <c:pt idx="22">
                  <c:v>16.7</c:v>
                </c:pt>
                <c:pt idx="23">
                  <c:v>16.71</c:v>
                </c:pt>
                <c:pt idx="24">
                  <c:v>16.72</c:v>
                </c:pt>
                <c:pt idx="25">
                  <c:v>16.73</c:v>
                </c:pt>
                <c:pt idx="26">
                  <c:v>16.739999999999998</c:v>
                </c:pt>
                <c:pt idx="27">
                  <c:v>16.75</c:v>
                </c:pt>
                <c:pt idx="28">
                  <c:v>16.760000000000002</c:v>
                </c:pt>
                <c:pt idx="29">
                  <c:v>16.77</c:v>
                </c:pt>
                <c:pt idx="30">
                  <c:v>16.78</c:v>
                </c:pt>
                <c:pt idx="31">
                  <c:v>16.79</c:v>
                </c:pt>
                <c:pt idx="32">
                  <c:v>16.8</c:v>
                </c:pt>
                <c:pt idx="33">
                  <c:v>16.809999999999999</c:v>
                </c:pt>
                <c:pt idx="34">
                  <c:v>16.82</c:v>
                </c:pt>
                <c:pt idx="35">
                  <c:v>16.829999999999998</c:v>
                </c:pt>
                <c:pt idx="36">
                  <c:v>16.84</c:v>
                </c:pt>
                <c:pt idx="37">
                  <c:v>16.850000000000001</c:v>
                </c:pt>
                <c:pt idx="38">
                  <c:v>16.86</c:v>
                </c:pt>
                <c:pt idx="39">
                  <c:v>16.87</c:v>
                </c:pt>
                <c:pt idx="40">
                  <c:v>16.88</c:v>
                </c:pt>
                <c:pt idx="41">
                  <c:v>16.89</c:v>
                </c:pt>
                <c:pt idx="42">
                  <c:v>16.899999999999999</c:v>
                </c:pt>
                <c:pt idx="43">
                  <c:v>16.91</c:v>
                </c:pt>
                <c:pt idx="44">
                  <c:v>16.920000000000002</c:v>
                </c:pt>
                <c:pt idx="45">
                  <c:v>16.93</c:v>
                </c:pt>
                <c:pt idx="46">
                  <c:v>16.940000000000001</c:v>
                </c:pt>
                <c:pt idx="47">
                  <c:v>16.95</c:v>
                </c:pt>
                <c:pt idx="48">
                  <c:v>16.96</c:v>
                </c:pt>
                <c:pt idx="49">
                  <c:v>16.97</c:v>
                </c:pt>
                <c:pt idx="50">
                  <c:v>16.98</c:v>
                </c:pt>
                <c:pt idx="51">
                  <c:v>16.989999999999998</c:v>
                </c:pt>
                <c:pt idx="52">
                  <c:v>17</c:v>
                </c:pt>
                <c:pt idx="53">
                  <c:v>17.010000000000002</c:v>
                </c:pt>
                <c:pt idx="54">
                  <c:v>17.02</c:v>
                </c:pt>
                <c:pt idx="55">
                  <c:v>17.03</c:v>
                </c:pt>
                <c:pt idx="56">
                  <c:v>17.04</c:v>
                </c:pt>
                <c:pt idx="57">
                  <c:v>17.05</c:v>
                </c:pt>
                <c:pt idx="58">
                  <c:v>17.059999999999999</c:v>
                </c:pt>
                <c:pt idx="59">
                  <c:v>17.07</c:v>
                </c:pt>
                <c:pt idx="60">
                  <c:v>17.079999999999998</c:v>
                </c:pt>
                <c:pt idx="61">
                  <c:v>17.09</c:v>
                </c:pt>
                <c:pt idx="62">
                  <c:v>17.100000000000001</c:v>
                </c:pt>
                <c:pt idx="63">
                  <c:v>17.11</c:v>
                </c:pt>
                <c:pt idx="64">
                  <c:v>17.12</c:v>
                </c:pt>
                <c:pt idx="65">
                  <c:v>17.13</c:v>
                </c:pt>
                <c:pt idx="66">
                  <c:v>17.14</c:v>
                </c:pt>
                <c:pt idx="67">
                  <c:v>17.149999999999999</c:v>
                </c:pt>
                <c:pt idx="68">
                  <c:v>17.16</c:v>
                </c:pt>
                <c:pt idx="69">
                  <c:v>17.170000000000002</c:v>
                </c:pt>
                <c:pt idx="70">
                  <c:v>17.18</c:v>
                </c:pt>
                <c:pt idx="71">
                  <c:v>17.190000000000001</c:v>
                </c:pt>
                <c:pt idx="72">
                  <c:v>17.2</c:v>
                </c:pt>
                <c:pt idx="73">
                  <c:v>17.21</c:v>
                </c:pt>
                <c:pt idx="74">
                  <c:v>17.22</c:v>
                </c:pt>
                <c:pt idx="75">
                  <c:v>17.23</c:v>
                </c:pt>
                <c:pt idx="76">
                  <c:v>17.239999999999998</c:v>
                </c:pt>
                <c:pt idx="77">
                  <c:v>17.25</c:v>
                </c:pt>
                <c:pt idx="78">
                  <c:v>17.260000000000002</c:v>
                </c:pt>
                <c:pt idx="79">
                  <c:v>17.27</c:v>
                </c:pt>
                <c:pt idx="80">
                  <c:v>17.28</c:v>
                </c:pt>
                <c:pt idx="81">
                  <c:v>17.29</c:v>
                </c:pt>
                <c:pt idx="82">
                  <c:v>17.3</c:v>
                </c:pt>
                <c:pt idx="83">
                  <c:v>17.309999999999999</c:v>
                </c:pt>
                <c:pt idx="84">
                  <c:v>17.32</c:v>
                </c:pt>
                <c:pt idx="85">
                  <c:v>17.329999999999998</c:v>
                </c:pt>
                <c:pt idx="86">
                  <c:v>17.34</c:v>
                </c:pt>
                <c:pt idx="87">
                  <c:v>17.350000000000001</c:v>
                </c:pt>
                <c:pt idx="88">
                  <c:v>17.36</c:v>
                </c:pt>
                <c:pt idx="89">
                  <c:v>17.37</c:v>
                </c:pt>
                <c:pt idx="90">
                  <c:v>17.38</c:v>
                </c:pt>
                <c:pt idx="91">
                  <c:v>17.39</c:v>
                </c:pt>
                <c:pt idx="92">
                  <c:v>17.399999999999999</c:v>
                </c:pt>
                <c:pt idx="93">
                  <c:v>17.41</c:v>
                </c:pt>
                <c:pt idx="94">
                  <c:v>17.420000000000002</c:v>
                </c:pt>
                <c:pt idx="95">
                  <c:v>17.43</c:v>
                </c:pt>
                <c:pt idx="96">
                  <c:v>17.440000000000001</c:v>
                </c:pt>
                <c:pt idx="97">
                  <c:v>17.45</c:v>
                </c:pt>
                <c:pt idx="98">
                  <c:v>17.46</c:v>
                </c:pt>
                <c:pt idx="99">
                  <c:v>17.47</c:v>
                </c:pt>
                <c:pt idx="100">
                  <c:v>17.48</c:v>
                </c:pt>
                <c:pt idx="101">
                  <c:v>17.489999999999998</c:v>
                </c:pt>
                <c:pt idx="102">
                  <c:v>17.5</c:v>
                </c:pt>
                <c:pt idx="103">
                  <c:v>17.510000000000002</c:v>
                </c:pt>
                <c:pt idx="104">
                  <c:v>17.52</c:v>
                </c:pt>
                <c:pt idx="105">
                  <c:v>17.53</c:v>
                </c:pt>
                <c:pt idx="106">
                  <c:v>17.54</c:v>
                </c:pt>
                <c:pt idx="107">
                  <c:v>17.55</c:v>
                </c:pt>
                <c:pt idx="108">
                  <c:v>17.559999999999999</c:v>
                </c:pt>
                <c:pt idx="109">
                  <c:v>17.57</c:v>
                </c:pt>
                <c:pt idx="110">
                  <c:v>17.579999999999998</c:v>
                </c:pt>
                <c:pt idx="111">
                  <c:v>17.59</c:v>
                </c:pt>
                <c:pt idx="112">
                  <c:v>17.600000000000001</c:v>
                </c:pt>
                <c:pt idx="113">
                  <c:v>17.61</c:v>
                </c:pt>
                <c:pt idx="114">
                  <c:v>17.62</c:v>
                </c:pt>
                <c:pt idx="115">
                  <c:v>17.63</c:v>
                </c:pt>
                <c:pt idx="116">
                  <c:v>17.64</c:v>
                </c:pt>
                <c:pt idx="117">
                  <c:v>17.649999999999999</c:v>
                </c:pt>
                <c:pt idx="118">
                  <c:v>17.66</c:v>
                </c:pt>
                <c:pt idx="119">
                  <c:v>17.670000000000002</c:v>
                </c:pt>
                <c:pt idx="120">
                  <c:v>17.68</c:v>
                </c:pt>
                <c:pt idx="121">
                  <c:v>17.690000000000001</c:v>
                </c:pt>
                <c:pt idx="122">
                  <c:v>17.7</c:v>
                </c:pt>
                <c:pt idx="123">
                  <c:v>17.71</c:v>
                </c:pt>
                <c:pt idx="124">
                  <c:v>17.72</c:v>
                </c:pt>
                <c:pt idx="125">
                  <c:v>17.73</c:v>
                </c:pt>
                <c:pt idx="126">
                  <c:v>17.739999999999998</c:v>
                </c:pt>
                <c:pt idx="127">
                  <c:v>17.75</c:v>
                </c:pt>
                <c:pt idx="128">
                  <c:v>17.760000000000002</c:v>
                </c:pt>
                <c:pt idx="129">
                  <c:v>17.77</c:v>
                </c:pt>
                <c:pt idx="130">
                  <c:v>17.78</c:v>
                </c:pt>
                <c:pt idx="131">
                  <c:v>17.79</c:v>
                </c:pt>
                <c:pt idx="132">
                  <c:v>17.8</c:v>
                </c:pt>
                <c:pt idx="133">
                  <c:v>17.809999999999999</c:v>
                </c:pt>
                <c:pt idx="134">
                  <c:v>17.82</c:v>
                </c:pt>
                <c:pt idx="135">
                  <c:v>17.829999999999998</c:v>
                </c:pt>
                <c:pt idx="136">
                  <c:v>17.84</c:v>
                </c:pt>
                <c:pt idx="137">
                  <c:v>17.850000000000001</c:v>
                </c:pt>
                <c:pt idx="138">
                  <c:v>17.86</c:v>
                </c:pt>
                <c:pt idx="139">
                  <c:v>17.87</c:v>
                </c:pt>
                <c:pt idx="140">
                  <c:v>17.88</c:v>
                </c:pt>
                <c:pt idx="141">
                  <c:v>17.89</c:v>
                </c:pt>
                <c:pt idx="142">
                  <c:v>17.899999999999999</c:v>
                </c:pt>
                <c:pt idx="143">
                  <c:v>17.91</c:v>
                </c:pt>
                <c:pt idx="144">
                  <c:v>17.920000000000002</c:v>
                </c:pt>
                <c:pt idx="145">
                  <c:v>17.93</c:v>
                </c:pt>
                <c:pt idx="146">
                  <c:v>17.940000000000001</c:v>
                </c:pt>
                <c:pt idx="147">
                  <c:v>17.95</c:v>
                </c:pt>
                <c:pt idx="148">
                  <c:v>17.96</c:v>
                </c:pt>
                <c:pt idx="149">
                  <c:v>17.97</c:v>
                </c:pt>
                <c:pt idx="150">
                  <c:v>17.98</c:v>
                </c:pt>
                <c:pt idx="151">
                  <c:v>17.989999999999998</c:v>
                </c:pt>
                <c:pt idx="152">
                  <c:v>18</c:v>
                </c:pt>
                <c:pt idx="153">
                  <c:v>18.010000000000002</c:v>
                </c:pt>
                <c:pt idx="154">
                  <c:v>18.02</c:v>
                </c:pt>
                <c:pt idx="155">
                  <c:v>18.03</c:v>
                </c:pt>
                <c:pt idx="156">
                  <c:v>18.04</c:v>
                </c:pt>
                <c:pt idx="157">
                  <c:v>18.05</c:v>
                </c:pt>
                <c:pt idx="158">
                  <c:v>18.059999999999999</c:v>
                </c:pt>
                <c:pt idx="159">
                  <c:v>18.07</c:v>
                </c:pt>
                <c:pt idx="160">
                  <c:v>18.079999999999998</c:v>
                </c:pt>
                <c:pt idx="161">
                  <c:v>18.09</c:v>
                </c:pt>
                <c:pt idx="162">
                  <c:v>18.100000000000001</c:v>
                </c:pt>
                <c:pt idx="163">
                  <c:v>18.11</c:v>
                </c:pt>
                <c:pt idx="164">
                  <c:v>18.12</c:v>
                </c:pt>
                <c:pt idx="165">
                  <c:v>18.13</c:v>
                </c:pt>
                <c:pt idx="166">
                  <c:v>18.14</c:v>
                </c:pt>
                <c:pt idx="167">
                  <c:v>18.149999999999999</c:v>
                </c:pt>
                <c:pt idx="168">
                  <c:v>18.16</c:v>
                </c:pt>
                <c:pt idx="169">
                  <c:v>18.170000000000002</c:v>
                </c:pt>
                <c:pt idx="170">
                  <c:v>18.18</c:v>
                </c:pt>
                <c:pt idx="171">
                  <c:v>18.190000000000001</c:v>
                </c:pt>
                <c:pt idx="172">
                  <c:v>18.2</c:v>
                </c:pt>
                <c:pt idx="173">
                  <c:v>18.21</c:v>
                </c:pt>
                <c:pt idx="174">
                  <c:v>18.22</c:v>
                </c:pt>
                <c:pt idx="175">
                  <c:v>18.23</c:v>
                </c:pt>
                <c:pt idx="176">
                  <c:v>18.239999999999998</c:v>
                </c:pt>
                <c:pt idx="177">
                  <c:v>18.25</c:v>
                </c:pt>
                <c:pt idx="178">
                  <c:v>18.260000000000002</c:v>
                </c:pt>
                <c:pt idx="179">
                  <c:v>18.27</c:v>
                </c:pt>
                <c:pt idx="180">
                  <c:v>18.28</c:v>
                </c:pt>
                <c:pt idx="181">
                  <c:v>18.29</c:v>
                </c:pt>
                <c:pt idx="182">
                  <c:v>18.3</c:v>
                </c:pt>
                <c:pt idx="183">
                  <c:v>18.309999999999999</c:v>
                </c:pt>
                <c:pt idx="184">
                  <c:v>18.32</c:v>
                </c:pt>
                <c:pt idx="185">
                  <c:v>18.329999999999998</c:v>
                </c:pt>
                <c:pt idx="186">
                  <c:v>18.34</c:v>
                </c:pt>
                <c:pt idx="187">
                  <c:v>18.350000000000001</c:v>
                </c:pt>
                <c:pt idx="188">
                  <c:v>18.36</c:v>
                </c:pt>
                <c:pt idx="189">
                  <c:v>18.37</c:v>
                </c:pt>
                <c:pt idx="190">
                  <c:v>18.38</c:v>
                </c:pt>
                <c:pt idx="191">
                  <c:v>18.39</c:v>
                </c:pt>
                <c:pt idx="192">
                  <c:v>18.399999999999999</c:v>
                </c:pt>
                <c:pt idx="193">
                  <c:v>18.41</c:v>
                </c:pt>
                <c:pt idx="194">
                  <c:v>18.420000000000002</c:v>
                </c:pt>
                <c:pt idx="195">
                  <c:v>18.43</c:v>
                </c:pt>
                <c:pt idx="196">
                  <c:v>18.440000000000001</c:v>
                </c:pt>
                <c:pt idx="197">
                  <c:v>18.45</c:v>
                </c:pt>
                <c:pt idx="198">
                  <c:v>18.46</c:v>
                </c:pt>
                <c:pt idx="199">
                  <c:v>18.47</c:v>
                </c:pt>
                <c:pt idx="200">
                  <c:v>18.48</c:v>
                </c:pt>
                <c:pt idx="201">
                  <c:v>18.489999999999998</c:v>
                </c:pt>
                <c:pt idx="202">
                  <c:v>18.5</c:v>
                </c:pt>
                <c:pt idx="203">
                  <c:v>18.510000000000002</c:v>
                </c:pt>
                <c:pt idx="204">
                  <c:v>18.52</c:v>
                </c:pt>
                <c:pt idx="205">
                  <c:v>18.53</c:v>
                </c:pt>
                <c:pt idx="206">
                  <c:v>18.54</c:v>
                </c:pt>
                <c:pt idx="207">
                  <c:v>18.55</c:v>
                </c:pt>
                <c:pt idx="208">
                  <c:v>18.559999999999999</c:v>
                </c:pt>
                <c:pt idx="209">
                  <c:v>18.57</c:v>
                </c:pt>
                <c:pt idx="210">
                  <c:v>18.579999999999998</c:v>
                </c:pt>
                <c:pt idx="211">
                  <c:v>18.59</c:v>
                </c:pt>
                <c:pt idx="212">
                  <c:v>18.600000000000001</c:v>
                </c:pt>
                <c:pt idx="213">
                  <c:v>18.61</c:v>
                </c:pt>
                <c:pt idx="214">
                  <c:v>18.62</c:v>
                </c:pt>
                <c:pt idx="215">
                  <c:v>18.63</c:v>
                </c:pt>
                <c:pt idx="216">
                  <c:v>18.64</c:v>
                </c:pt>
                <c:pt idx="217">
                  <c:v>18.649999999999999</c:v>
                </c:pt>
                <c:pt idx="218">
                  <c:v>18.66</c:v>
                </c:pt>
                <c:pt idx="219">
                  <c:v>18.670000000000002</c:v>
                </c:pt>
                <c:pt idx="220">
                  <c:v>18.68</c:v>
                </c:pt>
                <c:pt idx="221">
                  <c:v>18.690000000000001</c:v>
                </c:pt>
                <c:pt idx="222">
                  <c:v>18.7</c:v>
                </c:pt>
                <c:pt idx="223">
                  <c:v>18.71</c:v>
                </c:pt>
                <c:pt idx="224">
                  <c:v>18.72</c:v>
                </c:pt>
                <c:pt idx="225">
                  <c:v>18.73</c:v>
                </c:pt>
                <c:pt idx="226">
                  <c:v>18.739999999999998</c:v>
                </c:pt>
                <c:pt idx="227">
                  <c:v>18.75</c:v>
                </c:pt>
                <c:pt idx="228">
                  <c:v>18.760000000000002</c:v>
                </c:pt>
                <c:pt idx="229">
                  <c:v>18.77</c:v>
                </c:pt>
                <c:pt idx="230">
                  <c:v>18.78</c:v>
                </c:pt>
                <c:pt idx="231">
                  <c:v>18.79</c:v>
                </c:pt>
                <c:pt idx="232">
                  <c:v>18.8</c:v>
                </c:pt>
                <c:pt idx="233">
                  <c:v>18.809999999999999</c:v>
                </c:pt>
                <c:pt idx="234">
                  <c:v>18.82</c:v>
                </c:pt>
                <c:pt idx="235">
                  <c:v>18.829999999999998</c:v>
                </c:pt>
                <c:pt idx="236">
                  <c:v>18.84</c:v>
                </c:pt>
                <c:pt idx="237">
                  <c:v>18.850000000000001</c:v>
                </c:pt>
                <c:pt idx="238">
                  <c:v>18.86</c:v>
                </c:pt>
                <c:pt idx="239">
                  <c:v>18.87</c:v>
                </c:pt>
                <c:pt idx="240">
                  <c:v>18.88</c:v>
                </c:pt>
                <c:pt idx="241">
                  <c:v>18.89</c:v>
                </c:pt>
                <c:pt idx="242">
                  <c:v>18.899999999999999</c:v>
                </c:pt>
                <c:pt idx="243">
                  <c:v>18.91</c:v>
                </c:pt>
                <c:pt idx="244">
                  <c:v>18.920000000000002</c:v>
                </c:pt>
                <c:pt idx="245">
                  <c:v>18.93</c:v>
                </c:pt>
                <c:pt idx="246">
                  <c:v>18.940000000000001</c:v>
                </c:pt>
                <c:pt idx="247">
                  <c:v>18.95</c:v>
                </c:pt>
                <c:pt idx="248">
                  <c:v>18.96</c:v>
                </c:pt>
                <c:pt idx="249">
                  <c:v>18.97</c:v>
                </c:pt>
                <c:pt idx="250">
                  <c:v>18.98</c:v>
                </c:pt>
                <c:pt idx="251">
                  <c:v>18.989999999999998</c:v>
                </c:pt>
                <c:pt idx="252">
                  <c:v>19</c:v>
                </c:pt>
                <c:pt idx="253">
                  <c:v>19.010000000000002</c:v>
                </c:pt>
                <c:pt idx="254">
                  <c:v>19.02</c:v>
                </c:pt>
                <c:pt idx="255">
                  <c:v>19.03</c:v>
                </c:pt>
                <c:pt idx="256">
                  <c:v>19.04</c:v>
                </c:pt>
                <c:pt idx="257">
                  <c:v>19.05</c:v>
                </c:pt>
                <c:pt idx="258">
                  <c:v>19.059999999999999</c:v>
                </c:pt>
                <c:pt idx="259">
                  <c:v>19.07</c:v>
                </c:pt>
                <c:pt idx="260">
                  <c:v>19.079999999999998</c:v>
                </c:pt>
                <c:pt idx="261">
                  <c:v>19.09</c:v>
                </c:pt>
                <c:pt idx="262">
                  <c:v>19.100000000000001</c:v>
                </c:pt>
                <c:pt idx="263">
                  <c:v>19.11</c:v>
                </c:pt>
                <c:pt idx="264">
                  <c:v>19.12</c:v>
                </c:pt>
                <c:pt idx="265">
                  <c:v>19.13</c:v>
                </c:pt>
                <c:pt idx="266">
                  <c:v>19.14</c:v>
                </c:pt>
                <c:pt idx="267">
                  <c:v>19.149999999999999</c:v>
                </c:pt>
                <c:pt idx="268">
                  <c:v>19.16</c:v>
                </c:pt>
                <c:pt idx="269">
                  <c:v>19.170000000000002</c:v>
                </c:pt>
                <c:pt idx="270">
                  <c:v>19.18</c:v>
                </c:pt>
                <c:pt idx="271">
                  <c:v>19.190000000000001</c:v>
                </c:pt>
                <c:pt idx="272">
                  <c:v>19.2</c:v>
                </c:pt>
                <c:pt idx="273">
                  <c:v>19.21</c:v>
                </c:pt>
                <c:pt idx="274">
                  <c:v>19.22</c:v>
                </c:pt>
                <c:pt idx="275">
                  <c:v>19.23</c:v>
                </c:pt>
                <c:pt idx="276">
                  <c:v>19.239999999999998</c:v>
                </c:pt>
                <c:pt idx="277">
                  <c:v>19.25</c:v>
                </c:pt>
                <c:pt idx="278">
                  <c:v>19.260000000000002</c:v>
                </c:pt>
                <c:pt idx="279">
                  <c:v>19.27</c:v>
                </c:pt>
                <c:pt idx="280">
                  <c:v>19.28</c:v>
                </c:pt>
                <c:pt idx="281">
                  <c:v>19.29</c:v>
                </c:pt>
                <c:pt idx="282">
                  <c:v>19.3</c:v>
                </c:pt>
                <c:pt idx="283">
                  <c:v>19.309999999999999</c:v>
                </c:pt>
                <c:pt idx="284">
                  <c:v>19.32</c:v>
                </c:pt>
                <c:pt idx="285">
                  <c:v>19.329999999999998</c:v>
                </c:pt>
                <c:pt idx="286">
                  <c:v>19.34</c:v>
                </c:pt>
                <c:pt idx="287">
                  <c:v>19.350000000000001</c:v>
                </c:pt>
                <c:pt idx="288">
                  <c:v>19.36</c:v>
                </c:pt>
                <c:pt idx="289">
                  <c:v>19.37</c:v>
                </c:pt>
                <c:pt idx="290">
                  <c:v>19.38</c:v>
                </c:pt>
                <c:pt idx="291">
                  <c:v>19.39</c:v>
                </c:pt>
                <c:pt idx="292">
                  <c:v>19.399999999999999</c:v>
                </c:pt>
                <c:pt idx="293">
                  <c:v>19.41</c:v>
                </c:pt>
                <c:pt idx="294">
                  <c:v>19.420000000000002</c:v>
                </c:pt>
                <c:pt idx="295">
                  <c:v>19.43</c:v>
                </c:pt>
                <c:pt idx="296">
                  <c:v>19.440000000000001</c:v>
                </c:pt>
                <c:pt idx="297">
                  <c:v>19.45</c:v>
                </c:pt>
                <c:pt idx="298">
                  <c:v>19.46</c:v>
                </c:pt>
                <c:pt idx="299">
                  <c:v>19.47</c:v>
                </c:pt>
                <c:pt idx="300">
                  <c:v>19.48</c:v>
                </c:pt>
                <c:pt idx="301">
                  <c:v>19.489999999999998</c:v>
                </c:pt>
                <c:pt idx="302">
                  <c:v>19.5</c:v>
                </c:pt>
                <c:pt idx="303">
                  <c:v>19.510000000000002</c:v>
                </c:pt>
                <c:pt idx="304">
                  <c:v>19.52</c:v>
                </c:pt>
                <c:pt idx="305">
                  <c:v>19.53</c:v>
                </c:pt>
                <c:pt idx="306">
                  <c:v>19.54</c:v>
                </c:pt>
                <c:pt idx="307">
                  <c:v>19.55</c:v>
                </c:pt>
                <c:pt idx="308">
                  <c:v>19.559999999999999</c:v>
                </c:pt>
                <c:pt idx="309">
                  <c:v>19.57</c:v>
                </c:pt>
                <c:pt idx="310">
                  <c:v>19.579999999999998</c:v>
                </c:pt>
                <c:pt idx="311">
                  <c:v>19.59</c:v>
                </c:pt>
                <c:pt idx="312">
                  <c:v>19.600000000000001</c:v>
                </c:pt>
                <c:pt idx="313">
                  <c:v>19.61</c:v>
                </c:pt>
                <c:pt idx="314">
                  <c:v>19.62</c:v>
                </c:pt>
                <c:pt idx="315">
                  <c:v>19.63</c:v>
                </c:pt>
                <c:pt idx="316">
                  <c:v>19.64</c:v>
                </c:pt>
                <c:pt idx="317">
                  <c:v>19.649999999999999</c:v>
                </c:pt>
                <c:pt idx="318">
                  <c:v>19.66</c:v>
                </c:pt>
                <c:pt idx="319">
                  <c:v>19.670000000000002</c:v>
                </c:pt>
                <c:pt idx="320">
                  <c:v>19.68</c:v>
                </c:pt>
                <c:pt idx="321">
                  <c:v>19.690000000000001</c:v>
                </c:pt>
                <c:pt idx="322">
                  <c:v>19.7</c:v>
                </c:pt>
                <c:pt idx="323">
                  <c:v>19.71</c:v>
                </c:pt>
                <c:pt idx="324">
                  <c:v>19.72</c:v>
                </c:pt>
                <c:pt idx="325">
                  <c:v>19.73</c:v>
                </c:pt>
                <c:pt idx="326">
                  <c:v>19.739999999999998</c:v>
                </c:pt>
                <c:pt idx="327">
                  <c:v>19.75</c:v>
                </c:pt>
                <c:pt idx="328">
                  <c:v>19.760000000000002</c:v>
                </c:pt>
                <c:pt idx="329">
                  <c:v>19.77</c:v>
                </c:pt>
                <c:pt idx="330">
                  <c:v>19.78</c:v>
                </c:pt>
                <c:pt idx="331">
                  <c:v>19.79</c:v>
                </c:pt>
                <c:pt idx="332">
                  <c:v>19.8</c:v>
                </c:pt>
                <c:pt idx="333">
                  <c:v>19.809999999999999</c:v>
                </c:pt>
                <c:pt idx="334">
                  <c:v>19.82</c:v>
                </c:pt>
                <c:pt idx="335">
                  <c:v>19.829999999999998</c:v>
                </c:pt>
                <c:pt idx="336">
                  <c:v>19.84</c:v>
                </c:pt>
                <c:pt idx="337">
                  <c:v>19.850000000000001</c:v>
                </c:pt>
                <c:pt idx="338">
                  <c:v>19.86</c:v>
                </c:pt>
                <c:pt idx="339">
                  <c:v>19.87</c:v>
                </c:pt>
                <c:pt idx="340">
                  <c:v>19.88</c:v>
                </c:pt>
                <c:pt idx="341">
                  <c:v>19.89</c:v>
                </c:pt>
                <c:pt idx="342">
                  <c:v>19.899999999999999</c:v>
                </c:pt>
                <c:pt idx="343">
                  <c:v>19.91</c:v>
                </c:pt>
                <c:pt idx="344">
                  <c:v>19.920000000000002</c:v>
                </c:pt>
                <c:pt idx="345">
                  <c:v>19.93</c:v>
                </c:pt>
                <c:pt idx="346">
                  <c:v>19.940000000000001</c:v>
                </c:pt>
                <c:pt idx="347">
                  <c:v>19.95</c:v>
                </c:pt>
                <c:pt idx="348">
                  <c:v>19.96</c:v>
                </c:pt>
                <c:pt idx="349">
                  <c:v>19.97</c:v>
                </c:pt>
                <c:pt idx="350">
                  <c:v>19.98</c:v>
                </c:pt>
                <c:pt idx="351">
                  <c:v>19.989999999999998</c:v>
                </c:pt>
                <c:pt idx="352">
                  <c:v>20</c:v>
                </c:pt>
                <c:pt idx="353">
                  <c:v>20.010000000000002</c:v>
                </c:pt>
                <c:pt idx="354">
                  <c:v>20.02</c:v>
                </c:pt>
                <c:pt idx="355">
                  <c:v>20.03</c:v>
                </c:pt>
                <c:pt idx="356">
                  <c:v>20.04</c:v>
                </c:pt>
                <c:pt idx="357">
                  <c:v>20.05</c:v>
                </c:pt>
                <c:pt idx="358">
                  <c:v>20.059999999999999</c:v>
                </c:pt>
                <c:pt idx="359">
                  <c:v>20.07</c:v>
                </c:pt>
                <c:pt idx="360">
                  <c:v>20.079999999999998</c:v>
                </c:pt>
                <c:pt idx="361">
                  <c:v>20.09</c:v>
                </c:pt>
                <c:pt idx="362">
                  <c:v>20.100000000000001</c:v>
                </c:pt>
                <c:pt idx="363">
                  <c:v>20.11</c:v>
                </c:pt>
                <c:pt idx="364">
                  <c:v>20.12</c:v>
                </c:pt>
                <c:pt idx="365">
                  <c:v>20.13</c:v>
                </c:pt>
                <c:pt idx="366">
                  <c:v>20.14</c:v>
                </c:pt>
                <c:pt idx="367">
                  <c:v>20.149999999999999</c:v>
                </c:pt>
                <c:pt idx="368">
                  <c:v>20.16</c:v>
                </c:pt>
                <c:pt idx="369">
                  <c:v>20.170000000000002</c:v>
                </c:pt>
                <c:pt idx="370">
                  <c:v>20.18</c:v>
                </c:pt>
                <c:pt idx="371">
                  <c:v>20.190000000000001</c:v>
                </c:pt>
                <c:pt idx="372">
                  <c:v>20.2</c:v>
                </c:pt>
                <c:pt idx="373">
                  <c:v>20.21</c:v>
                </c:pt>
                <c:pt idx="374">
                  <c:v>20.22</c:v>
                </c:pt>
                <c:pt idx="375">
                  <c:v>20.23</c:v>
                </c:pt>
                <c:pt idx="376">
                  <c:v>20.239999999999998</c:v>
                </c:pt>
                <c:pt idx="377">
                  <c:v>20.25</c:v>
                </c:pt>
                <c:pt idx="378">
                  <c:v>20.260000000000002</c:v>
                </c:pt>
                <c:pt idx="379">
                  <c:v>20.27</c:v>
                </c:pt>
                <c:pt idx="380">
                  <c:v>20.28</c:v>
                </c:pt>
                <c:pt idx="381">
                  <c:v>20.29</c:v>
                </c:pt>
                <c:pt idx="382">
                  <c:v>20.3</c:v>
                </c:pt>
                <c:pt idx="383">
                  <c:v>20.309999999999999</c:v>
                </c:pt>
                <c:pt idx="384">
                  <c:v>20.32</c:v>
                </c:pt>
                <c:pt idx="385">
                  <c:v>20.329999999999998</c:v>
                </c:pt>
                <c:pt idx="386">
                  <c:v>20.34</c:v>
                </c:pt>
                <c:pt idx="387">
                  <c:v>20.350000000000001</c:v>
                </c:pt>
                <c:pt idx="388">
                  <c:v>20.36</c:v>
                </c:pt>
                <c:pt idx="389">
                  <c:v>20.37</c:v>
                </c:pt>
                <c:pt idx="390">
                  <c:v>20.38</c:v>
                </c:pt>
                <c:pt idx="391">
                  <c:v>20.39</c:v>
                </c:pt>
                <c:pt idx="392">
                  <c:v>20.399999999999999</c:v>
                </c:pt>
                <c:pt idx="393">
                  <c:v>20.41</c:v>
                </c:pt>
                <c:pt idx="394">
                  <c:v>20.420000000000002</c:v>
                </c:pt>
                <c:pt idx="395">
                  <c:v>20.43</c:v>
                </c:pt>
                <c:pt idx="396">
                  <c:v>20.440000000000001</c:v>
                </c:pt>
                <c:pt idx="397">
                  <c:v>20.45</c:v>
                </c:pt>
                <c:pt idx="398">
                  <c:v>20.46</c:v>
                </c:pt>
                <c:pt idx="399">
                  <c:v>20.47</c:v>
                </c:pt>
                <c:pt idx="400">
                  <c:v>20.48</c:v>
                </c:pt>
                <c:pt idx="401">
                  <c:v>20.49</c:v>
                </c:pt>
                <c:pt idx="402">
                  <c:v>20.5</c:v>
                </c:pt>
                <c:pt idx="403">
                  <c:v>20.51</c:v>
                </c:pt>
                <c:pt idx="404">
                  <c:v>20.52</c:v>
                </c:pt>
                <c:pt idx="405">
                  <c:v>20.53</c:v>
                </c:pt>
                <c:pt idx="406">
                  <c:v>20.54</c:v>
                </c:pt>
                <c:pt idx="407">
                  <c:v>20.55</c:v>
                </c:pt>
                <c:pt idx="408">
                  <c:v>20.56</c:v>
                </c:pt>
                <c:pt idx="409">
                  <c:v>20.57</c:v>
                </c:pt>
                <c:pt idx="410">
                  <c:v>20.58</c:v>
                </c:pt>
                <c:pt idx="411">
                  <c:v>20.59</c:v>
                </c:pt>
                <c:pt idx="412">
                  <c:v>20.6</c:v>
                </c:pt>
                <c:pt idx="413">
                  <c:v>20.61</c:v>
                </c:pt>
                <c:pt idx="414">
                  <c:v>20.62</c:v>
                </c:pt>
                <c:pt idx="415">
                  <c:v>20.63</c:v>
                </c:pt>
                <c:pt idx="416">
                  <c:v>20.64</c:v>
                </c:pt>
                <c:pt idx="417">
                  <c:v>20.65</c:v>
                </c:pt>
                <c:pt idx="418">
                  <c:v>20.66</c:v>
                </c:pt>
                <c:pt idx="419">
                  <c:v>20.67</c:v>
                </c:pt>
                <c:pt idx="420">
                  <c:v>20.68</c:v>
                </c:pt>
                <c:pt idx="421">
                  <c:v>20.69</c:v>
                </c:pt>
                <c:pt idx="422">
                  <c:v>20.7</c:v>
                </c:pt>
                <c:pt idx="423">
                  <c:v>20.71</c:v>
                </c:pt>
                <c:pt idx="424">
                  <c:v>20.72</c:v>
                </c:pt>
                <c:pt idx="425">
                  <c:v>20.73</c:v>
                </c:pt>
                <c:pt idx="426">
                  <c:v>20.74</c:v>
                </c:pt>
                <c:pt idx="427">
                  <c:v>20.75</c:v>
                </c:pt>
                <c:pt idx="428">
                  <c:v>20.76</c:v>
                </c:pt>
                <c:pt idx="429">
                  <c:v>20.77</c:v>
                </c:pt>
                <c:pt idx="430">
                  <c:v>20.78</c:v>
                </c:pt>
                <c:pt idx="431">
                  <c:v>20.79</c:v>
                </c:pt>
                <c:pt idx="432">
                  <c:v>20.8</c:v>
                </c:pt>
                <c:pt idx="433">
                  <c:v>20.81</c:v>
                </c:pt>
                <c:pt idx="434">
                  <c:v>20.82</c:v>
                </c:pt>
                <c:pt idx="435">
                  <c:v>20.83</c:v>
                </c:pt>
                <c:pt idx="436">
                  <c:v>20.84</c:v>
                </c:pt>
                <c:pt idx="437">
                  <c:v>20.85</c:v>
                </c:pt>
                <c:pt idx="438">
                  <c:v>20.86</c:v>
                </c:pt>
                <c:pt idx="439">
                  <c:v>20.87</c:v>
                </c:pt>
                <c:pt idx="440">
                  <c:v>20.88</c:v>
                </c:pt>
                <c:pt idx="441">
                  <c:v>20.89</c:v>
                </c:pt>
                <c:pt idx="442">
                  <c:v>20.9</c:v>
                </c:pt>
                <c:pt idx="443">
                  <c:v>20.91</c:v>
                </c:pt>
                <c:pt idx="444">
                  <c:v>20.92</c:v>
                </c:pt>
                <c:pt idx="445">
                  <c:v>20.93</c:v>
                </c:pt>
                <c:pt idx="446">
                  <c:v>20.94</c:v>
                </c:pt>
                <c:pt idx="447">
                  <c:v>20.95</c:v>
                </c:pt>
                <c:pt idx="448">
                  <c:v>20.96</c:v>
                </c:pt>
                <c:pt idx="449">
                  <c:v>20.97</c:v>
                </c:pt>
                <c:pt idx="450">
                  <c:v>20.98</c:v>
                </c:pt>
                <c:pt idx="451">
                  <c:v>20.99</c:v>
                </c:pt>
                <c:pt idx="452">
                  <c:v>21</c:v>
                </c:pt>
                <c:pt idx="453">
                  <c:v>21.01</c:v>
                </c:pt>
                <c:pt idx="454">
                  <c:v>21.02</c:v>
                </c:pt>
                <c:pt idx="455">
                  <c:v>21.03</c:v>
                </c:pt>
                <c:pt idx="456">
                  <c:v>21.04</c:v>
                </c:pt>
                <c:pt idx="457">
                  <c:v>21.05</c:v>
                </c:pt>
                <c:pt idx="458">
                  <c:v>21.06</c:v>
                </c:pt>
                <c:pt idx="459">
                  <c:v>21.07</c:v>
                </c:pt>
                <c:pt idx="460">
                  <c:v>21.08</c:v>
                </c:pt>
                <c:pt idx="461">
                  <c:v>21.09</c:v>
                </c:pt>
                <c:pt idx="462">
                  <c:v>21.1</c:v>
                </c:pt>
                <c:pt idx="463">
                  <c:v>21.11</c:v>
                </c:pt>
                <c:pt idx="464">
                  <c:v>21.12</c:v>
                </c:pt>
                <c:pt idx="465">
                  <c:v>21.13</c:v>
                </c:pt>
                <c:pt idx="466">
                  <c:v>21.14</c:v>
                </c:pt>
                <c:pt idx="467">
                  <c:v>21.15</c:v>
                </c:pt>
                <c:pt idx="468">
                  <c:v>21.16</c:v>
                </c:pt>
                <c:pt idx="469">
                  <c:v>21.17</c:v>
                </c:pt>
                <c:pt idx="470">
                  <c:v>21.18</c:v>
                </c:pt>
                <c:pt idx="471">
                  <c:v>21.19</c:v>
                </c:pt>
                <c:pt idx="472">
                  <c:v>21.2</c:v>
                </c:pt>
                <c:pt idx="473">
                  <c:v>21.21</c:v>
                </c:pt>
                <c:pt idx="474">
                  <c:v>21.22</c:v>
                </c:pt>
                <c:pt idx="475">
                  <c:v>21.23</c:v>
                </c:pt>
                <c:pt idx="476">
                  <c:v>21.24</c:v>
                </c:pt>
                <c:pt idx="477">
                  <c:v>21.25</c:v>
                </c:pt>
                <c:pt idx="478">
                  <c:v>21.26</c:v>
                </c:pt>
                <c:pt idx="479">
                  <c:v>21.27</c:v>
                </c:pt>
                <c:pt idx="480">
                  <c:v>21.28</c:v>
                </c:pt>
                <c:pt idx="481">
                  <c:v>21.29</c:v>
                </c:pt>
                <c:pt idx="482">
                  <c:v>21.3</c:v>
                </c:pt>
                <c:pt idx="483">
                  <c:v>21.31</c:v>
                </c:pt>
                <c:pt idx="484">
                  <c:v>21.32</c:v>
                </c:pt>
                <c:pt idx="485">
                  <c:v>21.33</c:v>
                </c:pt>
                <c:pt idx="486">
                  <c:v>21.34</c:v>
                </c:pt>
                <c:pt idx="487">
                  <c:v>21.35</c:v>
                </c:pt>
                <c:pt idx="488">
                  <c:v>21.36</c:v>
                </c:pt>
                <c:pt idx="489">
                  <c:v>21.37</c:v>
                </c:pt>
                <c:pt idx="490">
                  <c:v>21.38</c:v>
                </c:pt>
                <c:pt idx="491">
                  <c:v>21.39</c:v>
                </c:pt>
                <c:pt idx="492">
                  <c:v>21.4</c:v>
                </c:pt>
                <c:pt idx="493">
                  <c:v>21.41</c:v>
                </c:pt>
                <c:pt idx="494">
                  <c:v>21.42</c:v>
                </c:pt>
                <c:pt idx="495">
                  <c:v>21.43</c:v>
                </c:pt>
                <c:pt idx="496">
                  <c:v>21.44</c:v>
                </c:pt>
                <c:pt idx="497">
                  <c:v>21.45</c:v>
                </c:pt>
                <c:pt idx="498">
                  <c:v>21.46</c:v>
                </c:pt>
                <c:pt idx="499">
                  <c:v>21.47</c:v>
                </c:pt>
                <c:pt idx="500">
                  <c:v>21.48</c:v>
                </c:pt>
                <c:pt idx="501">
                  <c:v>21.49</c:v>
                </c:pt>
                <c:pt idx="502">
                  <c:v>21.5</c:v>
                </c:pt>
                <c:pt idx="503">
                  <c:v>21.51</c:v>
                </c:pt>
                <c:pt idx="504">
                  <c:v>21.52</c:v>
                </c:pt>
                <c:pt idx="505">
                  <c:v>21.53</c:v>
                </c:pt>
                <c:pt idx="506">
                  <c:v>21.54</c:v>
                </c:pt>
                <c:pt idx="507">
                  <c:v>21.55</c:v>
                </c:pt>
                <c:pt idx="508">
                  <c:v>21.56</c:v>
                </c:pt>
                <c:pt idx="509">
                  <c:v>21.57</c:v>
                </c:pt>
                <c:pt idx="510">
                  <c:v>21.58</c:v>
                </c:pt>
                <c:pt idx="511">
                  <c:v>21.59</c:v>
                </c:pt>
                <c:pt idx="512">
                  <c:v>21.6</c:v>
                </c:pt>
                <c:pt idx="513">
                  <c:v>21.61</c:v>
                </c:pt>
                <c:pt idx="514">
                  <c:v>21.62</c:v>
                </c:pt>
                <c:pt idx="515">
                  <c:v>21.63</c:v>
                </c:pt>
                <c:pt idx="516">
                  <c:v>21.64</c:v>
                </c:pt>
                <c:pt idx="517">
                  <c:v>21.65</c:v>
                </c:pt>
                <c:pt idx="518">
                  <c:v>21.66</c:v>
                </c:pt>
                <c:pt idx="519">
                  <c:v>21.67</c:v>
                </c:pt>
                <c:pt idx="520">
                  <c:v>21.68</c:v>
                </c:pt>
                <c:pt idx="521">
                  <c:v>21.69</c:v>
                </c:pt>
                <c:pt idx="522">
                  <c:v>21.7</c:v>
                </c:pt>
                <c:pt idx="523">
                  <c:v>21.71</c:v>
                </c:pt>
                <c:pt idx="524">
                  <c:v>21.72</c:v>
                </c:pt>
                <c:pt idx="525">
                  <c:v>21.73</c:v>
                </c:pt>
                <c:pt idx="526">
                  <c:v>21.74</c:v>
                </c:pt>
                <c:pt idx="527">
                  <c:v>21.75</c:v>
                </c:pt>
                <c:pt idx="528">
                  <c:v>21.76</c:v>
                </c:pt>
                <c:pt idx="529">
                  <c:v>21.77</c:v>
                </c:pt>
                <c:pt idx="530">
                  <c:v>21.78</c:v>
                </c:pt>
                <c:pt idx="531">
                  <c:v>21.79</c:v>
                </c:pt>
                <c:pt idx="532">
                  <c:v>21.8</c:v>
                </c:pt>
                <c:pt idx="533">
                  <c:v>21.81</c:v>
                </c:pt>
                <c:pt idx="534">
                  <c:v>21.82</c:v>
                </c:pt>
                <c:pt idx="535">
                  <c:v>21.83</c:v>
                </c:pt>
                <c:pt idx="536">
                  <c:v>21.84</c:v>
                </c:pt>
                <c:pt idx="537">
                  <c:v>21.85</c:v>
                </c:pt>
                <c:pt idx="538">
                  <c:v>21.86</c:v>
                </c:pt>
                <c:pt idx="539">
                  <c:v>21.87</c:v>
                </c:pt>
                <c:pt idx="540">
                  <c:v>21.88</c:v>
                </c:pt>
                <c:pt idx="541">
                  <c:v>21.89</c:v>
                </c:pt>
                <c:pt idx="542">
                  <c:v>21.9</c:v>
                </c:pt>
                <c:pt idx="543">
                  <c:v>21.91</c:v>
                </c:pt>
                <c:pt idx="544">
                  <c:v>21.92</c:v>
                </c:pt>
                <c:pt idx="545">
                  <c:v>21.93</c:v>
                </c:pt>
                <c:pt idx="546">
                  <c:v>21.94</c:v>
                </c:pt>
                <c:pt idx="547">
                  <c:v>21.95</c:v>
                </c:pt>
                <c:pt idx="548">
                  <c:v>21.96</c:v>
                </c:pt>
                <c:pt idx="549">
                  <c:v>21.97</c:v>
                </c:pt>
                <c:pt idx="550">
                  <c:v>21.98</c:v>
                </c:pt>
                <c:pt idx="551">
                  <c:v>21.99</c:v>
                </c:pt>
                <c:pt idx="552">
                  <c:v>22</c:v>
                </c:pt>
                <c:pt idx="553">
                  <c:v>22.01</c:v>
                </c:pt>
                <c:pt idx="554">
                  <c:v>22.02</c:v>
                </c:pt>
                <c:pt idx="555">
                  <c:v>22.03</c:v>
                </c:pt>
                <c:pt idx="556">
                  <c:v>22.04</c:v>
                </c:pt>
                <c:pt idx="557">
                  <c:v>22.05</c:v>
                </c:pt>
                <c:pt idx="558">
                  <c:v>22.06</c:v>
                </c:pt>
                <c:pt idx="559">
                  <c:v>22.07</c:v>
                </c:pt>
                <c:pt idx="560">
                  <c:v>22.08</c:v>
                </c:pt>
                <c:pt idx="561">
                  <c:v>22.09</c:v>
                </c:pt>
                <c:pt idx="562">
                  <c:v>22.1</c:v>
                </c:pt>
                <c:pt idx="563">
                  <c:v>22.11</c:v>
                </c:pt>
                <c:pt idx="564">
                  <c:v>22.12</c:v>
                </c:pt>
                <c:pt idx="565">
                  <c:v>22.13</c:v>
                </c:pt>
                <c:pt idx="566">
                  <c:v>22.14</c:v>
                </c:pt>
                <c:pt idx="567">
                  <c:v>22.15</c:v>
                </c:pt>
                <c:pt idx="568">
                  <c:v>22.16</c:v>
                </c:pt>
                <c:pt idx="569">
                  <c:v>22.17</c:v>
                </c:pt>
                <c:pt idx="570">
                  <c:v>22.18</c:v>
                </c:pt>
                <c:pt idx="571">
                  <c:v>22.19</c:v>
                </c:pt>
                <c:pt idx="572">
                  <c:v>22.2</c:v>
                </c:pt>
                <c:pt idx="573">
                  <c:v>22.21</c:v>
                </c:pt>
                <c:pt idx="574">
                  <c:v>22.22</c:v>
                </c:pt>
                <c:pt idx="575">
                  <c:v>22.23</c:v>
                </c:pt>
                <c:pt idx="576">
                  <c:v>22.24</c:v>
                </c:pt>
                <c:pt idx="577">
                  <c:v>22.25</c:v>
                </c:pt>
                <c:pt idx="578">
                  <c:v>22.26</c:v>
                </c:pt>
                <c:pt idx="579">
                  <c:v>22.27</c:v>
                </c:pt>
                <c:pt idx="580">
                  <c:v>22.28</c:v>
                </c:pt>
                <c:pt idx="581">
                  <c:v>22.29</c:v>
                </c:pt>
                <c:pt idx="582">
                  <c:v>22.3</c:v>
                </c:pt>
                <c:pt idx="583">
                  <c:v>22.31</c:v>
                </c:pt>
                <c:pt idx="584">
                  <c:v>22.32</c:v>
                </c:pt>
                <c:pt idx="585">
                  <c:v>22.33</c:v>
                </c:pt>
                <c:pt idx="586">
                  <c:v>22.34</c:v>
                </c:pt>
                <c:pt idx="587">
                  <c:v>22.35</c:v>
                </c:pt>
                <c:pt idx="588">
                  <c:v>22.36</c:v>
                </c:pt>
                <c:pt idx="589">
                  <c:v>22.37</c:v>
                </c:pt>
                <c:pt idx="590">
                  <c:v>22.38</c:v>
                </c:pt>
                <c:pt idx="591">
                  <c:v>22.39</c:v>
                </c:pt>
                <c:pt idx="592">
                  <c:v>22.4</c:v>
                </c:pt>
                <c:pt idx="593">
                  <c:v>22.41</c:v>
                </c:pt>
                <c:pt idx="594">
                  <c:v>22.42</c:v>
                </c:pt>
                <c:pt idx="595">
                  <c:v>22.43</c:v>
                </c:pt>
                <c:pt idx="596">
                  <c:v>22.44</c:v>
                </c:pt>
                <c:pt idx="597">
                  <c:v>22.45</c:v>
                </c:pt>
                <c:pt idx="598">
                  <c:v>22.46</c:v>
                </c:pt>
                <c:pt idx="599">
                  <c:v>22.47</c:v>
                </c:pt>
                <c:pt idx="600">
                  <c:v>22.48</c:v>
                </c:pt>
                <c:pt idx="601">
                  <c:v>22.49</c:v>
                </c:pt>
                <c:pt idx="602">
                  <c:v>22.5</c:v>
                </c:pt>
                <c:pt idx="603">
                  <c:v>22.51</c:v>
                </c:pt>
                <c:pt idx="604">
                  <c:v>22.52</c:v>
                </c:pt>
                <c:pt idx="605">
                  <c:v>22.53</c:v>
                </c:pt>
                <c:pt idx="606">
                  <c:v>22.54</c:v>
                </c:pt>
                <c:pt idx="607">
                  <c:v>22.55</c:v>
                </c:pt>
                <c:pt idx="608">
                  <c:v>22.56</c:v>
                </c:pt>
                <c:pt idx="609">
                  <c:v>22.57</c:v>
                </c:pt>
                <c:pt idx="610">
                  <c:v>22.58</c:v>
                </c:pt>
                <c:pt idx="611">
                  <c:v>22.59</c:v>
                </c:pt>
                <c:pt idx="612">
                  <c:v>22.6</c:v>
                </c:pt>
                <c:pt idx="613">
                  <c:v>22.61</c:v>
                </c:pt>
                <c:pt idx="614">
                  <c:v>22.62</c:v>
                </c:pt>
                <c:pt idx="615">
                  <c:v>22.63</c:v>
                </c:pt>
                <c:pt idx="616">
                  <c:v>22.64</c:v>
                </c:pt>
                <c:pt idx="617">
                  <c:v>22.65</c:v>
                </c:pt>
                <c:pt idx="618">
                  <c:v>22.66</c:v>
                </c:pt>
                <c:pt idx="619">
                  <c:v>22.67</c:v>
                </c:pt>
                <c:pt idx="620">
                  <c:v>22.68</c:v>
                </c:pt>
                <c:pt idx="621">
                  <c:v>22.69</c:v>
                </c:pt>
                <c:pt idx="622">
                  <c:v>22.7</c:v>
                </c:pt>
                <c:pt idx="623">
                  <c:v>22.71</c:v>
                </c:pt>
                <c:pt idx="624">
                  <c:v>22.72</c:v>
                </c:pt>
                <c:pt idx="625">
                  <c:v>22.73</c:v>
                </c:pt>
                <c:pt idx="626">
                  <c:v>22.74</c:v>
                </c:pt>
                <c:pt idx="627">
                  <c:v>22.75</c:v>
                </c:pt>
                <c:pt idx="628">
                  <c:v>22.76</c:v>
                </c:pt>
                <c:pt idx="629">
                  <c:v>22.77</c:v>
                </c:pt>
                <c:pt idx="630">
                  <c:v>22.78</c:v>
                </c:pt>
                <c:pt idx="631">
                  <c:v>22.79</c:v>
                </c:pt>
                <c:pt idx="632">
                  <c:v>22.8</c:v>
                </c:pt>
                <c:pt idx="633">
                  <c:v>22.81</c:v>
                </c:pt>
                <c:pt idx="634">
                  <c:v>22.82</c:v>
                </c:pt>
                <c:pt idx="635">
                  <c:v>22.83</c:v>
                </c:pt>
                <c:pt idx="636">
                  <c:v>22.84</c:v>
                </c:pt>
                <c:pt idx="637">
                  <c:v>22.85</c:v>
                </c:pt>
                <c:pt idx="638">
                  <c:v>22.86</c:v>
                </c:pt>
                <c:pt idx="639">
                  <c:v>22.87</c:v>
                </c:pt>
                <c:pt idx="640">
                  <c:v>22.88</c:v>
                </c:pt>
                <c:pt idx="641">
                  <c:v>22.89</c:v>
                </c:pt>
                <c:pt idx="642">
                  <c:v>22.9</c:v>
                </c:pt>
                <c:pt idx="643">
                  <c:v>22.91</c:v>
                </c:pt>
                <c:pt idx="644">
                  <c:v>22.92</c:v>
                </c:pt>
                <c:pt idx="645">
                  <c:v>22.93</c:v>
                </c:pt>
                <c:pt idx="646">
                  <c:v>22.94</c:v>
                </c:pt>
                <c:pt idx="647">
                  <c:v>22.95</c:v>
                </c:pt>
                <c:pt idx="648">
                  <c:v>22.96</c:v>
                </c:pt>
                <c:pt idx="649">
                  <c:v>22.97</c:v>
                </c:pt>
                <c:pt idx="650">
                  <c:v>22.98</c:v>
                </c:pt>
                <c:pt idx="651">
                  <c:v>22.99</c:v>
                </c:pt>
                <c:pt idx="652">
                  <c:v>23</c:v>
                </c:pt>
                <c:pt idx="653">
                  <c:v>23.01</c:v>
                </c:pt>
                <c:pt idx="654">
                  <c:v>23.02</c:v>
                </c:pt>
                <c:pt idx="655">
                  <c:v>23.03</c:v>
                </c:pt>
                <c:pt idx="656">
                  <c:v>23.04</c:v>
                </c:pt>
                <c:pt idx="657">
                  <c:v>23.05</c:v>
                </c:pt>
                <c:pt idx="658">
                  <c:v>23.06</c:v>
                </c:pt>
                <c:pt idx="659">
                  <c:v>23.07</c:v>
                </c:pt>
                <c:pt idx="660">
                  <c:v>23.08</c:v>
                </c:pt>
                <c:pt idx="661">
                  <c:v>23.09</c:v>
                </c:pt>
                <c:pt idx="662">
                  <c:v>23.1</c:v>
                </c:pt>
                <c:pt idx="663">
                  <c:v>23.11</c:v>
                </c:pt>
                <c:pt idx="664">
                  <c:v>23.12</c:v>
                </c:pt>
                <c:pt idx="665">
                  <c:v>23.13</c:v>
                </c:pt>
                <c:pt idx="666">
                  <c:v>23.14</c:v>
                </c:pt>
                <c:pt idx="667">
                  <c:v>23.15</c:v>
                </c:pt>
                <c:pt idx="668">
                  <c:v>23.16</c:v>
                </c:pt>
                <c:pt idx="669">
                  <c:v>23.17</c:v>
                </c:pt>
                <c:pt idx="670">
                  <c:v>23.18</c:v>
                </c:pt>
                <c:pt idx="671">
                  <c:v>23.19</c:v>
                </c:pt>
                <c:pt idx="672">
                  <c:v>23.2</c:v>
                </c:pt>
                <c:pt idx="673">
                  <c:v>23.21</c:v>
                </c:pt>
                <c:pt idx="674">
                  <c:v>23.22</c:v>
                </c:pt>
                <c:pt idx="675">
                  <c:v>23.23</c:v>
                </c:pt>
                <c:pt idx="676">
                  <c:v>23.24</c:v>
                </c:pt>
                <c:pt idx="677">
                  <c:v>23.25</c:v>
                </c:pt>
                <c:pt idx="678">
                  <c:v>23.26</c:v>
                </c:pt>
                <c:pt idx="679">
                  <c:v>23.27</c:v>
                </c:pt>
                <c:pt idx="680">
                  <c:v>23.28</c:v>
                </c:pt>
                <c:pt idx="681">
                  <c:v>23.29</c:v>
                </c:pt>
                <c:pt idx="682">
                  <c:v>23.3</c:v>
                </c:pt>
                <c:pt idx="683">
                  <c:v>23.31</c:v>
                </c:pt>
                <c:pt idx="684">
                  <c:v>23.32</c:v>
                </c:pt>
                <c:pt idx="685">
                  <c:v>23.33</c:v>
                </c:pt>
                <c:pt idx="686">
                  <c:v>23.34</c:v>
                </c:pt>
                <c:pt idx="687">
                  <c:v>23.35</c:v>
                </c:pt>
                <c:pt idx="688">
                  <c:v>23.36</c:v>
                </c:pt>
                <c:pt idx="689">
                  <c:v>23.37</c:v>
                </c:pt>
                <c:pt idx="690">
                  <c:v>23.38</c:v>
                </c:pt>
                <c:pt idx="691">
                  <c:v>23.39</c:v>
                </c:pt>
                <c:pt idx="692">
                  <c:v>23.4</c:v>
                </c:pt>
                <c:pt idx="693">
                  <c:v>23.41</c:v>
                </c:pt>
                <c:pt idx="694">
                  <c:v>23.42</c:v>
                </c:pt>
                <c:pt idx="695">
                  <c:v>23.43</c:v>
                </c:pt>
                <c:pt idx="696">
                  <c:v>23.44</c:v>
                </c:pt>
                <c:pt idx="697">
                  <c:v>23.45</c:v>
                </c:pt>
                <c:pt idx="698">
                  <c:v>23.46</c:v>
                </c:pt>
                <c:pt idx="699">
                  <c:v>23.47</c:v>
                </c:pt>
                <c:pt idx="700">
                  <c:v>23.48</c:v>
                </c:pt>
                <c:pt idx="701">
                  <c:v>23.49</c:v>
                </c:pt>
                <c:pt idx="702">
                  <c:v>23.5</c:v>
                </c:pt>
                <c:pt idx="703">
                  <c:v>23.51</c:v>
                </c:pt>
                <c:pt idx="704">
                  <c:v>23.52</c:v>
                </c:pt>
                <c:pt idx="705">
                  <c:v>23.53</c:v>
                </c:pt>
                <c:pt idx="706">
                  <c:v>23.54</c:v>
                </c:pt>
                <c:pt idx="707">
                  <c:v>23.55</c:v>
                </c:pt>
                <c:pt idx="708">
                  <c:v>23.56</c:v>
                </c:pt>
                <c:pt idx="709">
                  <c:v>23.57</c:v>
                </c:pt>
                <c:pt idx="710">
                  <c:v>23.58</c:v>
                </c:pt>
                <c:pt idx="711">
                  <c:v>23.59</c:v>
                </c:pt>
                <c:pt idx="712">
                  <c:v>23.6</c:v>
                </c:pt>
                <c:pt idx="713">
                  <c:v>23.61</c:v>
                </c:pt>
                <c:pt idx="714">
                  <c:v>23.62</c:v>
                </c:pt>
                <c:pt idx="715">
                  <c:v>23.63</c:v>
                </c:pt>
                <c:pt idx="716">
                  <c:v>23.64</c:v>
                </c:pt>
                <c:pt idx="717">
                  <c:v>23.65</c:v>
                </c:pt>
                <c:pt idx="718">
                  <c:v>23.66</c:v>
                </c:pt>
                <c:pt idx="719">
                  <c:v>23.67</c:v>
                </c:pt>
                <c:pt idx="720">
                  <c:v>23.68</c:v>
                </c:pt>
                <c:pt idx="721">
                  <c:v>23.69</c:v>
                </c:pt>
                <c:pt idx="722">
                  <c:v>23.7</c:v>
                </c:pt>
                <c:pt idx="723">
                  <c:v>23.71</c:v>
                </c:pt>
                <c:pt idx="724">
                  <c:v>23.72</c:v>
                </c:pt>
                <c:pt idx="725">
                  <c:v>23.73</c:v>
                </c:pt>
                <c:pt idx="726">
                  <c:v>23.74</c:v>
                </c:pt>
                <c:pt idx="727">
                  <c:v>23.75</c:v>
                </c:pt>
                <c:pt idx="728">
                  <c:v>23.76</c:v>
                </c:pt>
                <c:pt idx="729">
                  <c:v>23.77</c:v>
                </c:pt>
                <c:pt idx="730">
                  <c:v>23.78</c:v>
                </c:pt>
                <c:pt idx="731">
                  <c:v>23.79</c:v>
                </c:pt>
                <c:pt idx="732">
                  <c:v>23.8</c:v>
                </c:pt>
                <c:pt idx="733">
                  <c:v>23.81</c:v>
                </c:pt>
                <c:pt idx="734">
                  <c:v>23.82</c:v>
                </c:pt>
                <c:pt idx="735">
                  <c:v>23.83</c:v>
                </c:pt>
                <c:pt idx="736">
                  <c:v>23.84</c:v>
                </c:pt>
                <c:pt idx="737">
                  <c:v>23.85</c:v>
                </c:pt>
                <c:pt idx="738">
                  <c:v>23.86</c:v>
                </c:pt>
                <c:pt idx="739">
                  <c:v>23.87</c:v>
                </c:pt>
                <c:pt idx="740">
                  <c:v>23.88</c:v>
                </c:pt>
                <c:pt idx="741">
                  <c:v>23.89</c:v>
                </c:pt>
                <c:pt idx="742">
                  <c:v>23.9</c:v>
                </c:pt>
                <c:pt idx="743">
                  <c:v>23.91</c:v>
                </c:pt>
                <c:pt idx="744">
                  <c:v>23.92</c:v>
                </c:pt>
                <c:pt idx="745">
                  <c:v>23.93</c:v>
                </c:pt>
                <c:pt idx="746">
                  <c:v>23.94</c:v>
                </c:pt>
                <c:pt idx="747">
                  <c:v>23.95</c:v>
                </c:pt>
                <c:pt idx="748">
                  <c:v>23.96</c:v>
                </c:pt>
                <c:pt idx="749">
                  <c:v>23.97</c:v>
                </c:pt>
                <c:pt idx="750">
                  <c:v>23.98</c:v>
                </c:pt>
                <c:pt idx="751">
                  <c:v>23.99</c:v>
                </c:pt>
                <c:pt idx="752">
                  <c:v>24</c:v>
                </c:pt>
                <c:pt idx="753">
                  <c:v>24.01</c:v>
                </c:pt>
                <c:pt idx="754">
                  <c:v>24.02</c:v>
                </c:pt>
                <c:pt idx="755">
                  <c:v>24.03</c:v>
                </c:pt>
                <c:pt idx="756">
                  <c:v>24.04</c:v>
                </c:pt>
                <c:pt idx="757">
                  <c:v>24.05</c:v>
                </c:pt>
                <c:pt idx="758">
                  <c:v>24.06</c:v>
                </c:pt>
                <c:pt idx="759">
                  <c:v>24.07</c:v>
                </c:pt>
                <c:pt idx="760">
                  <c:v>24.08</c:v>
                </c:pt>
                <c:pt idx="761">
                  <c:v>24.09</c:v>
                </c:pt>
                <c:pt idx="762">
                  <c:v>24.1</c:v>
                </c:pt>
                <c:pt idx="763">
                  <c:v>24.11</c:v>
                </c:pt>
                <c:pt idx="764">
                  <c:v>24.12</c:v>
                </c:pt>
                <c:pt idx="765">
                  <c:v>24.13</c:v>
                </c:pt>
                <c:pt idx="766">
                  <c:v>24.14</c:v>
                </c:pt>
                <c:pt idx="767">
                  <c:v>24.15</c:v>
                </c:pt>
                <c:pt idx="768">
                  <c:v>24.16</c:v>
                </c:pt>
                <c:pt idx="769">
                  <c:v>24.17</c:v>
                </c:pt>
                <c:pt idx="770">
                  <c:v>24.18</c:v>
                </c:pt>
                <c:pt idx="771">
                  <c:v>24.19</c:v>
                </c:pt>
                <c:pt idx="772">
                  <c:v>24.2</c:v>
                </c:pt>
                <c:pt idx="773">
                  <c:v>24.21</c:v>
                </c:pt>
                <c:pt idx="774">
                  <c:v>24.22</c:v>
                </c:pt>
                <c:pt idx="775">
                  <c:v>24.23</c:v>
                </c:pt>
                <c:pt idx="776">
                  <c:v>24.24</c:v>
                </c:pt>
                <c:pt idx="777">
                  <c:v>24.25</c:v>
                </c:pt>
                <c:pt idx="778">
                  <c:v>24.26</c:v>
                </c:pt>
                <c:pt idx="779">
                  <c:v>24.27</c:v>
                </c:pt>
                <c:pt idx="780">
                  <c:v>24.28</c:v>
                </c:pt>
                <c:pt idx="781">
                  <c:v>24.29</c:v>
                </c:pt>
                <c:pt idx="782">
                  <c:v>24.3</c:v>
                </c:pt>
                <c:pt idx="783">
                  <c:v>24.31</c:v>
                </c:pt>
                <c:pt idx="784">
                  <c:v>24.32</c:v>
                </c:pt>
                <c:pt idx="785">
                  <c:v>24.33</c:v>
                </c:pt>
                <c:pt idx="786">
                  <c:v>24.34</c:v>
                </c:pt>
                <c:pt idx="787">
                  <c:v>24.35</c:v>
                </c:pt>
                <c:pt idx="788">
                  <c:v>24.36</c:v>
                </c:pt>
                <c:pt idx="789">
                  <c:v>24.37</c:v>
                </c:pt>
                <c:pt idx="790">
                  <c:v>24.38</c:v>
                </c:pt>
                <c:pt idx="791">
                  <c:v>24.39</c:v>
                </c:pt>
                <c:pt idx="792">
                  <c:v>24.4</c:v>
                </c:pt>
                <c:pt idx="793">
                  <c:v>24.41</c:v>
                </c:pt>
                <c:pt idx="794">
                  <c:v>24.42</c:v>
                </c:pt>
                <c:pt idx="795">
                  <c:v>24.43</c:v>
                </c:pt>
                <c:pt idx="796">
                  <c:v>24.44</c:v>
                </c:pt>
                <c:pt idx="797">
                  <c:v>24.45</c:v>
                </c:pt>
                <c:pt idx="798">
                  <c:v>24.46</c:v>
                </c:pt>
                <c:pt idx="799">
                  <c:v>24.47</c:v>
                </c:pt>
                <c:pt idx="800">
                  <c:v>24.48</c:v>
                </c:pt>
                <c:pt idx="801">
                  <c:v>24.49</c:v>
                </c:pt>
                <c:pt idx="802">
                  <c:v>24.5</c:v>
                </c:pt>
                <c:pt idx="803">
                  <c:v>24.51</c:v>
                </c:pt>
                <c:pt idx="804">
                  <c:v>24.52</c:v>
                </c:pt>
                <c:pt idx="805">
                  <c:v>24.53</c:v>
                </c:pt>
                <c:pt idx="806">
                  <c:v>24.54</c:v>
                </c:pt>
                <c:pt idx="807">
                  <c:v>24.55</c:v>
                </c:pt>
                <c:pt idx="808">
                  <c:v>24.56</c:v>
                </c:pt>
                <c:pt idx="809">
                  <c:v>24.57</c:v>
                </c:pt>
                <c:pt idx="810">
                  <c:v>24.58</c:v>
                </c:pt>
                <c:pt idx="811">
                  <c:v>24.59</c:v>
                </c:pt>
                <c:pt idx="812">
                  <c:v>24.6</c:v>
                </c:pt>
                <c:pt idx="813">
                  <c:v>24.61</c:v>
                </c:pt>
                <c:pt idx="814">
                  <c:v>24.62</c:v>
                </c:pt>
                <c:pt idx="815">
                  <c:v>24.63</c:v>
                </c:pt>
                <c:pt idx="816">
                  <c:v>24.64</c:v>
                </c:pt>
                <c:pt idx="817">
                  <c:v>24.65</c:v>
                </c:pt>
                <c:pt idx="818">
                  <c:v>24.66</c:v>
                </c:pt>
                <c:pt idx="819">
                  <c:v>24.67</c:v>
                </c:pt>
                <c:pt idx="820">
                  <c:v>24.68</c:v>
                </c:pt>
                <c:pt idx="821">
                  <c:v>24.69</c:v>
                </c:pt>
                <c:pt idx="822">
                  <c:v>24.7</c:v>
                </c:pt>
                <c:pt idx="823">
                  <c:v>24.71</c:v>
                </c:pt>
                <c:pt idx="824">
                  <c:v>24.72</c:v>
                </c:pt>
                <c:pt idx="825">
                  <c:v>24.73</c:v>
                </c:pt>
                <c:pt idx="826">
                  <c:v>24.74</c:v>
                </c:pt>
                <c:pt idx="827">
                  <c:v>24.75</c:v>
                </c:pt>
                <c:pt idx="828">
                  <c:v>24.76</c:v>
                </c:pt>
                <c:pt idx="829">
                  <c:v>24.77</c:v>
                </c:pt>
                <c:pt idx="830">
                  <c:v>24.78</c:v>
                </c:pt>
                <c:pt idx="831">
                  <c:v>24.79</c:v>
                </c:pt>
                <c:pt idx="832">
                  <c:v>24.8</c:v>
                </c:pt>
                <c:pt idx="833">
                  <c:v>24.81</c:v>
                </c:pt>
                <c:pt idx="834">
                  <c:v>24.82</c:v>
                </c:pt>
                <c:pt idx="835">
                  <c:v>24.83</c:v>
                </c:pt>
                <c:pt idx="836">
                  <c:v>24.84</c:v>
                </c:pt>
                <c:pt idx="837">
                  <c:v>24.85</c:v>
                </c:pt>
                <c:pt idx="838">
                  <c:v>24.86</c:v>
                </c:pt>
                <c:pt idx="839">
                  <c:v>24.87</c:v>
                </c:pt>
                <c:pt idx="840">
                  <c:v>24.88</c:v>
                </c:pt>
                <c:pt idx="841">
                  <c:v>24.89</c:v>
                </c:pt>
                <c:pt idx="842">
                  <c:v>24.9</c:v>
                </c:pt>
                <c:pt idx="843">
                  <c:v>24.91</c:v>
                </c:pt>
                <c:pt idx="844">
                  <c:v>24.92</c:v>
                </c:pt>
                <c:pt idx="845">
                  <c:v>24.93</c:v>
                </c:pt>
                <c:pt idx="846">
                  <c:v>24.94</c:v>
                </c:pt>
                <c:pt idx="847">
                  <c:v>24.95</c:v>
                </c:pt>
                <c:pt idx="848">
                  <c:v>24.96</c:v>
                </c:pt>
                <c:pt idx="849">
                  <c:v>24.97</c:v>
                </c:pt>
                <c:pt idx="850">
                  <c:v>24.98</c:v>
                </c:pt>
                <c:pt idx="851">
                  <c:v>24.99</c:v>
                </c:pt>
                <c:pt idx="852">
                  <c:v>25</c:v>
                </c:pt>
                <c:pt idx="853">
                  <c:v>25.01</c:v>
                </c:pt>
                <c:pt idx="854">
                  <c:v>25.02</c:v>
                </c:pt>
                <c:pt idx="855">
                  <c:v>25.03</c:v>
                </c:pt>
                <c:pt idx="856">
                  <c:v>25.04</c:v>
                </c:pt>
                <c:pt idx="857">
                  <c:v>25.05</c:v>
                </c:pt>
                <c:pt idx="858">
                  <c:v>25.06</c:v>
                </c:pt>
                <c:pt idx="859">
                  <c:v>25.07</c:v>
                </c:pt>
                <c:pt idx="860">
                  <c:v>25.08</c:v>
                </c:pt>
                <c:pt idx="861">
                  <c:v>25.09</c:v>
                </c:pt>
                <c:pt idx="862">
                  <c:v>25.1</c:v>
                </c:pt>
                <c:pt idx="863">
                  <c:v>25.11</c:v>
                </c:pt>
                <c:pt idx="864">
                  <c:v>25.12</c:v>
                </c:pt>
                <c:pt idx="865">
                  <c:v>25.13</c:v>
                </c:pt>
                <c:pt idx="866">
                  <c:v>25.14</c:v>
                </c:pt>
                <c:pt idx="867">
                  <c:v>25.15</c:v>
                </c:pt>
                <c:pt idx="868">
                  <c:v>25.16</c:v>
                </c:pt>
                <c:pt idx="869">
                  <c:v>25.17</c:v>
                </c:pt>
                <c:pt idx="870">
                  <c:v>25.18</c:v>
                </c:pt>
                <c:pt idx="871">
                  <c:v>25.19</c:v>
                </c:pt>
                <c:pt idx="872">
                  <c:v>25.2</c:v>
                </c:pt>
                <c:pt idx="873">
                  <c:v>25.21</c:v>
                </c:pt>
                <c:pt idx="874">
                  <c:v>25.22</c:v>
                </c:pt>
                <c:pt idx="875">
                  <c:v>25.23</c:v>
                </c:pt>
                <c:pt idx="876">
                  <c:v>25.24</c:v>
                </c:pt>
                <c:pt idx="877">
                  <c:v>25.25</c:v>
                </c:pt>
                <c:pt idx="878">
                  <c:v>25.26</c:v>
                </c:pt>
                <c:pt idx="879">
                  <c:v>25.27</c:v>
                </c:pt>
                <c:pt idx="880">
                  <c:v>25.28</c:v>
                </c:pt>
                <c:pt idx="881">
                  <c:v>25.29</c:v>
                </c:pt>
                <c:pt idx="882">
                  <c:v>25.3</c:v>
                </c:pt>
                <c:pt idx="883">
                  <c:v>25.31</c:v>
                </c:pt>
              </c:numCache>
            </c:numRef>
          </c:xVal>
          <c:yVal>
            <c:numRef>
              <c:f>Sheet1!$BX$2:$BX$885</c:f>
              <c:numCache>
                <c:formatCode>General</c:formatCode>
                <c:ptCount val="884"/>
                <c:pt idx="0">
                  <c:v>-9.9308055605115406</c:v>
                </c:pt>
                <c:pt idx="1">
                  <c:v>-8.6398317554288706</c:v>
                </c:pt>
                <c:pt idx="2">
                  <c:v>-7.3488473373299703</c:v>
                </c:pt>
                <c:pt idx="3">
                  <c:v>-6.0578416931949199</c:v>
                </c:pt>
                <c:pt idx="4">
                  <c:v>-4.7668042100082699</c:v>
                </c:pt>
                <c:pt idx="5">
                  <c:v>-3.4757242747513701</c:v>
                </c:pt>
                <c:pt idx="6">
                  <c:v>-2.1845912744069</c:v>
                </c:pt>
                <c:pt idx="7">
                  <c:v>-0.89339459595811399</c:v>
                </c:pt>
                <c:pt idx="8">
                  <c:v>0.39787637361268902</c:v>
                </c:pt>
                <c:pt idx="9">
                  <c:v>1.6892322473238399</c:v>
                </c:pt>
                <c:pt idx="10">
                  <c:v>2.9806836381923199</c:v>
                </c:pt>
                <c:pt idx="11">
                  <c:v>4.2722411592350804</c:v>
                </c:pt>
                <c:pt idx="12">
                  <c:v>5.5639154234697799</c:v>
                </c:pt>
                <c:pt idx="13">
                  <c:v>6.8557170439141304</c:v>
                </c:pt>
                <c:pt idx="14">
                  <c:v>8.1476566335864504</c:v>
                </c:pt>
                <c:pt idx="15">
                  <c:v>9.4397448055025794</c:v>
                </c:pt>
                <c:pt idx="16">
                  <c:v>10.731992172681</c:v>
                </c:pt>
                <c:pt idx="17">
                  <c:v>12.024409348139301</c:v>
                </c:pt>
                <c:pt idx="18">
                  <c:v>13.317006944894</c:v>
                </c:pt>
                <c:pt idx="19">
                  <c:v>14.6097955759627</c:v>
                </c:pt>
                <c:pt idx="20">
                  <c:v>15.902785854364</c:v>
                </c:pt>
                <c:pt idx="21">
                  <c:v>17.195988393114501</c:v>
                </c:pt>
                <c:pt idx="22">
                  <c:v>18.489413805231798</c:v>
                </c:pt>
                <c:pt idx="23">
                  <c:v>19.783072703733801</c:v>
                </c:pt>
                <c:pt idx="24">
                  <c:v>21.076975701637298</c:v>
                </c:pt>
                <c:pt idx="25">
                  <c:v>22.371133411959899</c:v>
                </c:pt>
                <c:pt idx="26">
                  <c:v>23.665556447719599</c:v>
                </c:pt>
                <c:pt idx="27">
                  <c:v>24.960255421932601</c:v>
                </c:pt>
                <c:pt idx="28">
                  <c:v>26.2552409476185</c:v>
                </c:pt>
                <c:pt idx="29">
                  <c:v>27.5505236377928</c:v>
                </c:pt>
                <c:pt idx="30">
                  <c:v>28.846114105474101</c:v>
                </c:pt>
                <c:pt idx="31">
                  <c:v>30.142022963678802</c:v>
                </c:pt>
                <c:pt idx="32">
                  <c:v>31.438260825425601</c:v>
                </c:pt>
                <c:pt idx="33">
                  <c:v>32.734838303731102</c:v>
                </c:pt>
                <c:pt idx="34">
                  <c:v>34.0317660116132</c:v>
                </c:pt>
                <c:pt idx="35">
                  <c:v>35.329054562089297</c:v>
                </c:pt>
                <c:pt idx="36">
                  <c:v>36.626714568176503</c:v>
                </c:pt>
                <c:pt idx="37">
                  <c:v>37.924756642892902</c:v>
                </c:pt>
                <c:pt idx="38">
                  <c:v>39.223191399255498</c:v>
                </c:pt>
                <c:pt idx="39">
                  <c:v>40.522029450282403</c:v>
                </c:pt>
                <c:pt idx="40">
                  <c:v>41.821281408989599</c:v>
                </c:pt>
                <c:pt idx="41">
                  <c:v>43.120957888396703</c:v>
                </c:pt>
                <c:pt idx="42">
                  <c:v>44.421069501519398</c:v>
                </c:pt>
                <c:pt idx="43">
                  <c:v>45.721626861375597</c:v>
                </c:pt>
                <c:pt idx="44">
                  <c:v>47.0226405809833</c:v>
                </c:pt>
                <c:pt idx="45">
                  <c:v>48.324121273359303</c:v>
                </c:pt>
                <c:pt idx="46">
                  <c:v>49.626079551521897</c:v>
                </c:pt>
                <c:pt idx="47">
                  <c:v>50.928526028487497</c:v>
                </c:pt>
                <c:pt idx="48">
                  <c:v>52.231471317274398</c:v>
                </c:pt>
                <c:pt idx="49">
                  <c:v>53.534926030899399</c:v>
                </c:pt>
                <c:pt idx="50">
                  <c:v>54.838900782381302</c:v>
                </c:pt>
                <c:pt idx="51">
                  <c:v>56.1434061847363</c:v>
                </c:pt>
                <c:pt idx="52">
                  <c:v>57.448452850981397</c:v>
                </c:pt>
                <c:pt idx="53">
                  <c:v>58.754051394135999</c:v>
                </c:pt>
                <c:pt idx="54">
                  <c:v>60.060212427215703</c:v>
                </c:pt>
                <c:pt idx="55">
                  <c:v>61.366946563239203</c:v>
                </c:pt>
                <c:pt idx="56">
                  <c:v>62.674264415223099</c:v>
                </c:pt>
                <c:pt idx="57">
                  <c:v>63.982176596185298</c:v>
                </c:pt>
                <c:pt idx="58">
                  <c:v>65.290693719143306</c:v>
                </c:pt>
                <c:pt idx="59">
                  <c:v>66.599826397114498</c:v>
                </c:pt>
                <c:pt idx="60">
                  <c:v>67.909585243116894</c:v>
                </c:pt>
                <c:pt idx="61">
                  <c:v>69.219980870166196</c:v>
                </c:pt>
                <c:pt idx="62">
                  <c:v>70.531023891282402</c:v>
                </c:pt>
                <c:pt idx="63">
                  <c:v>71.842724919480801</c:v>
                </c:pt>
                <c:pt idx="64">
                  <c:v>73.155094567780196</c:v>
                </c:pt>
                <c:pt idx="65">
                  <c:v>74.468143449197001</c:v>
                </c:pt>
                <c:pt idx="66">
                  <c:v>75.781882176750003</c:v>
                </c:pt>
                <c:pt idx="67">
                  <c:v>77.0963213634558</c:v>
                </c:pt>
                <c:pt idx="68">
                  <c:v>78.411471622331305</c:v>
                </c:pt>
                <c:pt idx="69">
                  <c:v>79.727343566395405</c:v>
                </c:pt>
                <c:pt idx="70">
                  <c:v>81.0439478086641</c:v>
                </c:pt>
                <c:pt idx="71">
                  <c:v>82.361294962156805</c:v>
                </c:pt>
                <c:pt idx="72">
                  <c:v>83.679395639888895</c:v>
                </c:pt>
                <c:pt idx="73">
                  <c:v>84.998260454879102</c:v>
                </c:pt>
                <c:pt idx="74">
                  <c:v>86.317900020144194</c:v>
                </c:pt>
                <c:pt idx="75">
                  <c:v>87.638324948702703</c:v>
                </c:pt>
                <c:pt idx="76">
                  <c:v>88.959545853570802</c:v>
                </c:pt>
                <c:pt idx="77">
                  <c:v>90.281573347766397</c:v>
                </c:pt>
                <c:pt idx="78">
                  <c:v>91.604418044307195</c:v>
                </c:pt>
                <c:pt idx="79">
                  <c:v>92.928090556210606</c:v>
                </c:pt>
                <c:pt idx="80">
                  <c:v>94.252601496494293</c:v>
                </c:pt>
                <c:pt idx="81">
                  <c:v>95.577961478174899</c:v>
                </c:pt>
                <c:pt idx="82">
                  <c:v>96.904181114271097</c:v>
                </c:pt>
                <c:pt idx="83">
                  <c:v>98.231271017799699</c:v>
                </c:pt>
                <c:pt idx="84">
                  <c:v>99.559241801777802</c:v>
                </c:pt>
                <c:pt idx="85">
                  <c:v>100.88810407922399</c:v>
                </c:pt>
                <c:pt idx="86">
                  <c:v>102.21786846315401</c:v>
                </c:pt>
                <c:pt idx="87">
                  <c:v>103.54854556658699</c:v>
                </c:pt>
                <c:pt idx="88">
                  <c:v>104.88014600254</c:v>
                </c:pt>
                <c:pt idx="89">
                  <c:v>106.21268038402999</c:v>
                </c:pt>
                <c:pt idx="90">
                  <c:v>107.546159324074</c:v>
                </c:pt>
                <c:pt idx="91">
                  <c:v>108.880593435691</c:v>
                </c:pt>
                <c:pt idx="92">
                  <c:v>110.21599333189801</c:v>
                </c:pt>
                <c:pt idx="93">
                  <c:v>111.55236962571099</c:v>
                </c:pt>
                <c:pt idx="94">
                  <c:v>112.88973293015</c:v>
                </c:pt>
                <c:pt idx="95">
                  <c:v>114.22809385823</c:v>
                </c:pt>
                <c:pt idx="96">
                  <c:v>115.56746302297</c:v>
                </c:pt>
                <c:pt idx="97">
                  <c:v>116.907851037386</c:v>
                </c:pt>
                <c:pt idx="98">
                  <c:v>118.249268514498</c:v>
                </c:pt>
                <c:pt idx="99">
                  <c:v>119.59172606732101</c:v>
                </c:pt>
                <c:pt idx="100">
                  <c:v>120.93523430887301</c:v>
                </c:pt>
                <c:pt idx="101">
                  <c:v>122.279803852173</c:v>
                </c:pt>
                <c:pt idx="102">
                  <c:v>123.625445310237</c:v>
                </c:pt>
                <c:pt idx="103">
                  <c:v>124.972169296083</c:v>
                </c:pt>
                <c:pt idx="104">
                  <c:v>126.319986422727</c:v>
                </c:pt>
                <c:pt idx="105">
                  <c:v>127.668907303189</c:v>
                </c:pt>
                <c:pt idx="106">
                  <c:v>129.01894255048501</c:v>
                </c:pt>
                <c:pt idx="107">
                  <c:v>130.37010277763301</c:v>
                </c:pt>
                <c:pt idx="108">
                  <c:v>131.72239859765</c:v>
                </c:pt>
                <c:pt idx="109">
                  <c:v>133.07584062355301</c:v>
                </c:pt>
                <c:pt idx="110">
                  <c:v>134.43043946836099</c:v>
                </c:pt>
                <c:pt idx="111">
                  <c:v>135.78620574509</c:v>
                </c:pt>
                <c:pt idx="112">
                  <c:v>137.14315006675801</c:v>
                </c:pt>
                <c:pt idx="113">
                  <c:v>138.50128304638201</c:v>
                </c:pt>
                <c:pt idx="114">
                  <c:v>139.860615296981</c:v>
                </c:pt>
                <c:pt idx="115">
                  <c:v>141.22115743157099</c:v>
                </c:pt>
                <c:pt idx="116">
                  <c:v>142.58292006317001</c:v>
                </c:pt>
                <c:pt idx="117">
                  <c:v>143.94591380479599</c:v>
                </c:pt>
                <c:pt idx="118">
                  <c:v>145.310149269465</c:v>
                </c:pt>
                <c:pt idx="119">
                  <c:v>146.67563707019599</c:v>
                </c:pt>
                <c:pt idx="120">
                  <c:v>148.04238782000499</c:v>
                </c:pt>
                <c:pt idx="121">
                  <c:v>149.41041213191099</c:v>
                </c:pt>
                <c:pt idx="122">
                  <c:v>150.77972061892899</c:v>
                </c:pt>
                <c:pt idx="123">
                  <c:v>152.15032389408</c:v>
                </c:pt>
                <c:pt idx="124">
                  <c:v>153.522232570379</c:v>
                </c:pt>
                <c:pt idx="125">
                  <c:v>154.89545726084401</c:v>
                </c:pt>
                <c:pt idx="126">
                  <c:v>156.27000857849399</c:v>
                </c:pt>
                <c:pt idx="127">
                  <c:v>157.645897136343</c:v>
                </c:pt>
                <c:pt idx="128">
                  <c:v>159.02313354741199</c:v>
                </c:pt>
                <c:pt idx="129">
                  <c:v>160.401728424716</c:v>
                </c:pt>
                <c:pt idx="130">
                  <c:v>161.78169238127401</c:v>
                </c:pt>
                <c:pt idx="131">
                  <c:v>163.163036030103</c:v>
                </c:pt>
                <c:pt idx="132">
                  <c:v>164.54576998422101</c:v>
                </c:pt>
                <c:pt idx="133">
                  <c:v>165.92990485664399</c:v>
                </c:pt>
                <c:pt idx="134">
                  <c:v>167.31545126039001</c:v>
                </c:pt>
                <c:pt idx="135">
                  <c:v>168.702419808478</c:v>
                </c:pt>
                <c:pt idx="136">
                  <c:v>170.090821113923</c:v>
                </c:pt>
                <c:pt idx="137">
                  <c:v>171.48066578974499</c:v>
                </c:pt>
                <c:pt idx="138">
                  <c:v>172.87196444895901</c:v>
                </c:pt>
                <c:pt idx="139">
                  <c:v>174.264727704585</c:v>
                </c:pt>
                <c:pt idx="140">
                  <c:v>175.65896616963801</c:v>
                </c:pt>
                <c:pt idx="141">
                  <c:v>177.05469045713701</c:v>
                </c:pt>
                <c:pt idx="142">
                  <c:v>178.45191118009899</c:v>
                </c:pt>
                <c:pt idx="143">
                  <c:v>179.85063895154201</c:v>
                </c:pt>
                <c:pt idx="144">
                  <c:v>181.25088438448299</c:v>
                </c:pt>
                <c:pt idx="145">
                  <c:v>182.65265809194</c:v>
                </c:pt>
                <c:pt idx="146">
                  <c:v>184.05597068692899</c:v>
                </c:pt>
                <c:pt idx="147">
                  <c:v>185.460832782468</c:v>
                </c:pt>
                <c:pt idx="148">
                  <c:v>186.867254991577</c:v>
                </c:pt>
                <c:pt idx="149">
                  <c:v>188.27524792726899</c:v>
                </c:pt>
                <c:pt idx="150">
                  <c:v>189.68482220256499</c:v>
                </c:pt>
                <c:pt idx="151">
                  <c:v>191.09598843048201</c:v>
                </c:pt>
                <c:pt idx="152">
                  <c:v>192.508757224036</c:v>
                </c:pt>
                <c:pt idx="153">
                  <c:v>193.92313919624499</c:v>
                </c:pt>
                <c:pt idx="154">
                  <c:v>195.33914496012699</c:v>
                </c:pt>
                <c:pt idx="155">
                  <c:v>196.75678512869899</c:v>
                </c:pt>
                <c:pt idx="156">
                  <c:v>198.176070314979</c:v>
                </c:pt>
                <c:pt idx="157">
                  <c:v>199.597011131984</c:v>
                </c:pt>
                <c:pt idx="158">
                  <c:v>201.019618192732</c:v>
                </c:pt>
                <c:pt idx="159">
                  <c:v>202.44390211023901</c:v>
                </c:pt>
                <c:pt idx="160">
                  <c:v>203.86987349752499</c:v>
                </c:pt>
                <c:pt idx="161">
                  <c:v>205.29754296760501</c:v>
                </c:pt>
                <c:pt idx="162">
                  <c:v>206.726921133498</c:v>
                </c:pt>
                <c:pt idx="163">
                  <c:v>208.15801860822</c:v>
                </c:pt>
                <c:pt idx="164">
                  <c:v>209.59084600479</c:v>
                </c:pt>
                <c:pt idx="165">
                  <c:v>211.02540449160799</c:v>
                </c:pt>
                <c:pt idx="166">
                  <c:v>212.46165745860301</c:v>
                </c:pt>
                <c:pt idx="167">
                  <c:v>213.89955885108901</c:v>
                </c:pt>
                <c:pt idx="168">
                  <c:v>215.339062614379</c:v>
                </c:pt>
                <c:pt idx="169">
                  <c:v>216.78012269378601</c:v>
                </c:pt>
                <c:pt idx="170">
                  <c:v>218.22269303462301</c:v>
                </c:pt>
                <c:pt idx="171">
                  <c:v>219.66672758220301</c:v>
                </c:pt>
                <c:pt idx="172">
                  <c:v>221.11218028183799</c:v>
                </c:pt>
                <c:pt idx="173">
                  <c:v>222.55900507884201</c:v>
                </c:pt>
                <c:pt idx="174">
                  <c:v>224.00715591852801</c:v>
                </c:pt>
                <c:pt idx="175">
                  <c:v>225.45658674620799</c:v>
                </c:pt>
                <c:pt idx="176">
                  <c:v>226.907251507197</c:v>
                </c:pt>
                <c:pt idx="177">
                  <c:v>228.359104146806</c:v>
                </c:pt>
                <c:pt idx="178">
                  <c:v>229.81209861034901</c:v>
                </c:pt>
                <c:pt idx="179">
                  <c:v>231.266188843138</c:v>
                </c:pt>
                <c:pt idx="180">
                  <c:v>232.721328790488</c:v>
                </c:pt>
                <c:pt idx="181">
                  <c:v>234.17747239770901</c:v>
                </c:pt>
                <c:pt idx="182">
                  <c:v>235.634573610117</c:v>
                </c:pt>
                <c:pt idx="183">
                  <c:v>237.09258637302301</c:v>
                </c:pt>
                <c:pt idx="184">
                  <c:v>238.551464631741</c:v>
                </c:pt>
                <c:pt idx="185">
                  <c:v>240.01116233158399</c:v>
                </c:pt>
                <c:pt idx="186">
                  <c:v>241.47163341786299</c:v>
                </c:pt>
                <c:pt idx="187">
                  <c:v>242.93283183589401</c:v>
                </c:pt>
                <c:pt idx="188">
                  <c:v>244.39471153098799</c:v>
                </c:pt>
                <c:pt idx="189">
                  <c:v>245.85722644845899</c:v>
                </c:pt>
                <c:pt idx="190">
                  <c:v>247.320330533619</c:v>
                </c:pt>
                <c:pt idx="191">
                  <c:v>248.78397773178199</c:v>
                </c:pt>
                <c:pt idx="192">
                  <c:v>250.24812198826001</c:v>
                </c:pt>
                <c:pt idx="193">
                  <c:v>251.71271724836799</c:v>
                </c:pt>
                <c:pt idx="194">
                  <c:v>253.17771745741601</c:v>
                </c:pt>
                <c:pt idx="195">
                  <c:v>254.64307656071901</c:v>
                </c:pt>
                <c:pt idx="196">
                  <c:v>256.10874850358903</c:v>
                </c:pt>
                <c:pt idx="197">
                  <c:v>257.57468385394299</c:v>
                </c:pt>
                <c:pt idx="198">
                  <c:v>259.04081967010598</c:v>
                </c:pt>
                <c:pt idx="199">
                  <c:v>260.50708963300798</c:v>
                </c:pt>
                <c:pt idx="200">
                  <c:v>261.97342742357898</c:v>
                </c:pt>
                <c:pt idx="201">
                  <c:v>263.43976672274698</c:v>
                </c:pt>
                <c:pt idx="202">
                  <c:v>264.90604121144099</c:v>
                </c:pt>
                <c:pt idx="203">
                  <c:v>266.37218457059203</c:v>
                </c:pt>
                <c:pt idx="204">
                  <c:v>267.838130481127</c:v>
                </c:pt>
                <c:pt idx="205">
                  <c:v>269.30381262397799</c:v>
                </c:pt>
                <c:pt idx="206">
                  <c:v>270.76916468007101</c:v>
                </c:pt>
                <c:pt idx="207">
                  <c:v>272.23412033033799</c:v>
                </c:pt>
                <c:pt idx="208">
                  <c:v>273.69861325570702</c:v>
                </c:pt>
                <c:pt idx="209">
                  <c:v>275.16257713710797</c:v>
                </c:pt>
                <c:pt idx="210">
                  <c:v>276.625945655468</c:v>
                </c:pt>
                <c:pt idx="211">
                  <c:v>278.08865249171902</c:v>
                </c:pt>
                <c:pt idx="212">
                  <c:v>279.55063132678902</c:v>
                </c:pt>
                <c:pt idx="213">
                  <c:v>281.01181584160702</c:v>
                </c:pt>
                <c:pt idx="214">
                  <c:v>282.472139717103</c:v>
                </c:pt>
                <c:pt idx="215">
                  <c:v>283.931536634206</c:v>
                </c:pt>
                <c:pt idx="216">
                  <c:v>285.38994027384501</c:v>
                </c:pt>
                <c:pt idx="217">
                  <c:v>286.84728431694901</c:v>
                </c:pt>
                <c:pt idx="218">
                  <c:v>288.30350244444799</c:v>
                </c:pt>
                <c:pt idx="219">
                  <c:v>289.758528337271</c:v>
                </c:pt>
                <c:pt idx="220">
                  <c:v>291.21229567634703</c:v>
                </c:pt>
                <c:pt idx="221">
                  <c:v>292.66473814260502</c:v>
                </c:pt>
                <c:pt idx="222">
                  <c:v>294.115789416974</c:v>
                </c:pt>
                <c:pt idx="223">
                  <c:v>295.56538318038503</c:v>
                </c:pt>
                <c:pt idx="224">
                  <c:v>297.01345311376599</c:v>
                </c:pt>
                <c:pt idx="225">
                  <c:v>298.45993289804602</c:v>
                </c:pt>
                <c:pt idx="226">
                  <c:v>299.90475621415402</c:v>
                </c:pt>
                <c:pt idx="227">
                  <c:v>301.34785674301997</c:v>
                </c:pt>
                <c:pt idx="228">
                  <c:v>302.78916816557398</c:v>
                </c:pt>
                <c:pt idx="229">
                  <c:v>304.22862416274398</c:v>
                </c:pt>
                <c:pt idx="230">
                  <c:v>305.66615841545899</c:v>
                </c:pt>
                <c:pt idx="231">
                  <c:v>307.101704604649</c:v>
                </c:pt>
                <c:pt idx="232">
                  <c:v>308.53519945789702</c:v>
                </c:pt>
                <c:pt idx="233">
                  <c:v>309.96659188940703</c:v>
                </c:pt>
                <c:pt idx="234">
                  <c:v>311.39583386003301</c:v>
                </c:pt>
                <c:pt idx="235">
                  <c:v>312.82287733063299</c:v>
                </c:pt>
                <c:pt idx="236">
                  <c:v>314.24767426206199</c:v>
                </c:pt>
                <c:pt idx="237">
                  <c:v>315.670176615179</c:v>
                </c:pt>
                <c:pt idx="238">
                  <c:v>317.09033635083898</c:v>
                </c:pt>
                <c:pt idx="239">
                  <c:v>318.50810542989899</c:v>
                </c:pt>
                <c:pt idx="240">
                  <c:v>319.92343581321398</c:v>
                </c:pt>
                <c:pt idx="241">
                  <c:v>321.33627946164302</c:v>
                </c:pt>
                <c:pt idx="242">
                  <c:v>322.74658833604099</c:v>
                </c:pt>
                <c:pt idx="243">
                  <c:v>324.15431439726501</c:v>
                </c:pt>
                <c:pt idx="244">
                  <c:v>325.55940960617102</c:v>
                </c:pt>
                <c:pt idx="245">
                  <c:v>326.961825923616</c:v>
                </c:pt>
                <c:pt idx="246">
                  <c:v>328.36151531045698</c:v>
                </c:pt>
                <c:pt idx="247">
                  <c:v>329.75842972754901</c:v>
                </c:pt>
                <c:pt idx="248">
                  <c:v>331.15252113575099</c:v>
                </c:pt>
                <c:pt idx="249">
                  <c:v>332.543741495917</c:v>
                </c:pt>
                <c:pt idx="250">
                  <c:v>333.93204276890401</c:v>
                </c:pt>
                <c:pt idx="251">
                  <c:v>335.31737691556998</c:v>
                </c:pt>
                <c:pt idx="252">
                  <c:v>336.699695896771</c:v>
                </c:pt>
                <c:pt idx="253">
                  <c:v>338.07895167336198</c:v>
                </c:pt>
                <c:pt idx="254">
                  <c:v>339.45509620620101</c:v>
                </c:pt>
                <c:pt idx="255">
                  <c:v>340.82808145614501</c:v>
                </c:pt>
                <c:pt idx="256">
                  <c:v>342.19785938404902</c:v>
                </c:pt>
                <c:pt idx="257">
                  <c:v>343.56438195076998</c:v>
                </c:pt>
                <c:pt idx="258">
                  <c:v>344.92760111716598</c:v>
                </c:pt>
                <c:pt idx="259">
                  <c:v>346.28746884409099</c:v>
                </c:pt>
                <c:pt idx="260">
                  <c:v>347.64393709240397</c:v>
                </c:pt>
                <c:pt idx="261">
                  <c:v>348.99695782295902</c:v>
                </c:pt>
                <c:pt idx="262">
                  <c:v>350.34648299661501</c:v>
                </c:pt>
                <c:pt idx="263">
                  <c:v>351.69246457422702</c:v>
                </c:pt>
                <c:pt idx="264">
                  <c:v>353.03485451665301</c:v>
                </c:pt>
                <c:pt idx="265">
                  <c:v>354.37360478474699</c:v>
                </c:pt>
                <c:pt idx="266">
                  <c:v>355.70866733936799</c:v>
                </c:pt>
                <c:pt idx="267">
                  <c:v>357.03999414137098</c:v>
                </c:pt>
                <c:pt idx="268">
                  <c:v>358.36753715161399</c:v>
                </c:pt>
                <c:pt idx="269">
                  <c:v>359.69124833095202</c:v>
                </c:pt>
                <c:pt idx="270">
                  <c:v>361.01107964024197</c:v>
                </c:pt>
                <c:pt idx="271">
                  <c:v>362.32698304034102</c:v>
                </c:pt>
                <c:pt idx="272">
                  <c:v>363.63891049210503</c:v>
                </c:pt>
                <c:pt idx="273">
                  <c:v>364.946813956391</c:v>
                </c:pt>
                <c:pt idx="274">
                  <c:v>366.25064539405503</c:v>
                </c:pt>
                <c:pt idx="275">
                  <c:v>367.55035676595401</c:v>
                </c:pt>
                <c:pt idx="276">
                  <c:v>368.84590003294397</c:v>
                </c:pt>
                <c:pt idx="277">
                  <c:v>370.13722715588199</c:v>
                </c:pt>
                <c:pt idx="278">
                  <c:v>371.424290095625</c:v>
                </c:pt>
                <c:pt idx="279">
                  <c:v>372.70704081302802</c:v>
                </c:pt>
                <c:pt idx="280">
                  <c:v>373.98543126894901</c:v>
                </c:pt>
                <c:pt idx="281">
                  <c:v>375.25941342424301</c:v>
                </c:pt>
                <c:pt idx="282">
                  <c:v>376.52893923976899</c:v>
                </c:pt>
                <c:pt idx="283">
                  <c:v>377.79396067638203</c:v>
                </c:pt>
                <c:pt idx="284">
                  <c:v>379.05442969493703</c:v>
                </c:pt>
                <c:pt idx="285">
                  <c:v>380.31029825629298</c:v>
                </c:pt>
                <c:pt idx="286">
                  <c:v>381.56151832130598</c:v>
                </c:pt>
                <c:pt idx="287">
                  <c:v>382.80804185083201</c:v>
                </c:pt>
                <c:pt idx="288">
                  <c:v>384.04982619828399</c:v>
                </c:pt>
                <c:pt idx="289">
                  <c:v>385.28685028730098</c:v>
                </c:pt>
                <c:pt idx="290">
                  <c:v>386.519098434076</c:v>
                </c:pt>
                <c:pt idx="291">
                  <c:v>387.74655495480602</c:v>
                </c:pt>
                <c:pt idx="292">
                  <c:v>388.96920416568503</c:v>
                </c:pt>
                <c:pt idx="293">
                  <c:v>390.18703038290801</c:v>
                </c:pt>
                <c:pt idx="294">
                  <c:v>391.40001792266901</c:v>
                </c:pt>
                <c:pt idx="295">
                  <c:v>392.60815110116403</c:v>
                </c:pt>
                <c:pt idx="296">
                  <c:v>393.81141423458701</c:v>
                </c:pt>
                <c:pt idx="297">
                  <c:v>395.00979163913303</c:v>
                </c:pt>
                <c:pt idx="298">
                  <c:v>396.203267630997</c:v>
                </c:pt>
                <c:pt idx="299">
                  <c:v>397.39182652637402</c:v>
                </c:pt>
                <c:pt idx="300">
                  <c:v>398.57545264145801</c:v>
                </c:pt>
                <c:pt idx="301">
                  <c:v>399.75413029244498</c:v>
                </c:pt>
                <c:pt idx="302">
                  <c:v>400.92784379552802</c:v>
                </c:pt>
                <c:pt idx="303">
                  <c:v>402.09657746690499</c:v>
                </c:pt>
                <c:pt idx="304">
                  <c:v>403.260315622767</c:v>
                </c:pt>
                <c:pt idx="305">
                  <c:v>404.419042579311</c:v>
                </c:pt>
                <c:pt idx="306">
                  <c:v>405.57274265273202</c:v>
                </c:pt>
                <c:pt idx="307">
                  <c:v>406.721400159224</c:v>
                </c:pt>
                <c:pt idx="308">
                  <c:v>407.864999414983</c:v>
                </c:pt>
                <c:pt idx="309">
                  <c:v>409.003524736202</c:v>
                </c:pt>
                <c:pt idx="310">
                  <c:v>410.13696043907697</c:v>
                </c:pt>
                <c:pt idx="311">
                  <c:v>411.26529083980199</c:v>
                </c:pt>
                <c:pt idx="312">
                  <c:v>412.38850025457401</c:v>
                </c:pt>
                <c:pt idx="313">
                  <c:v>413.50657299958402</c:v>
                </c:pt>
                <c:pt idx="314">
                  <c:v>414.61949339103103</c:v>
                </c:pt>
                <c:pt idx="315">
                  <c:v>415.72724574510698</c:v>
                </c:pt>
                <c:pt idx="316">
                  <c:v>416.829814378008</c:v>
                </c:pt>
                <c:pt idx="317">
                  <c:v>417.92718360592801</c:v>
                </c:pt>
                <c:pt idx="318">
                  <c:v>419.01933774506301</c:v>
                </c:pt>
                <c:pt idx="319">
                  <c:v>420.10626111160599</c:v>
                </c:pt>
                <c:pt idx="320">
                  <c:v>421.18793802175401</c:v>
                </c:pt>
                <c:pt idx="321">
                  <c:v>422.26435279170101</c:v>
                </c:pt>
                <c:pt idx="322">
                  <c:v>423.33548973764101</c:v>
                </c:pt>
                <c:pt idx="323">
                  <c:v>424.40133317576999</c:v>
                </c:pt>
                <c:pt idx="324">
                  <c:v>425.46186742228201</c:v>
                </c:pt>
                <c:pt idx="325">
                  <c:v>426.51707679337198</c:v>
                </c:pt>
                <c:pt idx="326">
                  <c:v>427.56694560523499</c:v>
                </c:pt>
                <c:pt idx="327">
                  <c:v>428.61145817406498</c:v>
                </c:pt>
                <c:pt idx="328">
                  <c:v>429.65059881605902</c:v>
                </c:pt>
                <c:pt idx="329">
                  <c:v>430.684351847409</c:v>
                </c:pt>
                <c:pt idx="330">
                  <c:v>431.71270158431201</c:v>
                </c:pt>
                <c:pt idx="331">
                  <c:v>432.73563234296103</c:v>
                </c:pt>
                <c:pt idx="332">
                  <c:v>433.753128439553</c:v>
                </c:pt>
                <c:pt idx="333">
                  <c:v>434.76517419028198</c:v>
                </c:pt>
                <c:pt idx="334">
                  <c:v>435.77175391134102</c:v>
                </c:pt>
                <c:pt idx="335">
                  <c:v>436.77285191892702</c:v>
                </c:pt>
                <c:pt idx="336">
                  <c:v>437.76845252923403</c:v>
                </c:pt>
                <c:pt idx="337">
                  <c:v>438.75854005845798</c:v>
                </c:pt>
                <c:pt idx="338">
                  <c:v>439.74309882279198</c:v>
                </c:pt>
                <c:pt idx="339">
                  <c:v>440.72211313843098</c:v>
                </c:pt>
                <c:pt idx="340">
                  <c:v>441.69556732157099</c:v>
                </c:pt>
                <c:pt idx="341">
                  <c:v>442.663445688406</c:v>
                </c:pt>
                <c:pt idx="342">
                  <c:v>443.62573255513098</c:v>
                </c:pt>
                <c:pt idx="343">
                  <c:v>444.58241223794101</c:v>
                </c:pt>
                <c:pt idx="344">
                  <c:v>445.53346905303101</c:v>
                </c:pt>
                <c:pt idx="345">
                  <c:v>446.47888731659498</c:v>
                </c:pt>
                <c:pt idx="346">
                  <c:v>447.41865134482902</c:v>
                </c:pt>
                <c:pt idx="347">
                  <c:v>448.35274545392701</c:v>
                </c:pt>
                <c:pt idx="348">
                  <c:v>449.281153960084</c:v>
                </c:pt>
                <c:pt idx="349">
                  <c:v>450.20386117949403</c:v>
                </c:pt>
                <c:pt idx="350">
                  <c:v>451.12085142835298</c:v>
                </c:pt>
                <c:pt idx="351">
                  <c:v>452.03210902285599</c:v>
                </c:pt>
                <c:pt idx="352">
                  <c:v>452.93761827919701</c:v>
                </c:pt>
                <c:pt idx="353">
                  <c:v>453.83736351357101</c:v>
                </c:pt>
                <c:pt idx="354">
                  <c:v>454.731329042173</c:v>
                </c:pt>
                <c:pt idx="355">
                  <c:v>455.61950044664098</c:v>
                </c:pt>
                <c:pt idx="356">
                  <c:v>456.50186837038501</c:v>
                </c:pt>
                <c:pt idx="357">
                  <c:v>457.37842598559502</c:v>
                </c:pt>
                <c:pt idx="358">
                  <c:v>458.24917278598201</c:v>
                </c:pt>
                <c:pt idx="359">
                  <c:v>459.11411460132399</c:v>
                </c:pt>
                <c:pt idx="360">
                  <c:v>459.97325852958801</c:v>
                </c:pt>
                <c:pt idx="361">
                  <c:v>460.82661166873601</c:v>
                </c:pt>
                <c:pt idx="362">
                  <c:v>461.67418111673402</c:v>
                </c:pt>
                <c:pt idx="363">
                  <c:v>462.51597397154399</c:v>
                </c:pt>
                <c:pt idx="364">
                  <c:v>463.351997331132</c:v>
                </c:pt>
                <c:pt idx="365">
                  <c:v>464.18225829346</c:v>
                </c:pt>
                <c:pt idx="366">
                  <c:v>465.00676395649498</c:v>
                </c:pt>
                <c:pt idx="367">
                  <c:v>465.825521418199</c:v>
                </c:pt>
                <c:pt idx="368">
                  <c:v>466.638537776536</c:v>
                </c:pt>
                <c:pt idx="369">
                  <c:v>467.445820129472</c:v>
                </c:pt>
                <c:pt idx="370">
                  <c:v>468.247375574969</c:v>
                </c:pt>
                <c:pt idx="371">
                  <c:v>469.04321121099201</c:v>
                </c:pt>
                <c:pt idx="372">
                  <c:v>469.83333413550599</c:v>
                </c:pt>
                <c:pt idx="373">
                  <c:v>470.61775144647299</c:v>
                </c:pt>
                <c:pt idx="374">
                  <c:v>471.39647024185899</c:v>
                </c:pt>
                <c:pt idx="375">
                  <c:v>472.16949761962798</c:v>
                </c:pt>
                <c:pt idx="376">
                  <c:v>472.93684067774302</c:v>
                </c:pt>
                <c:pt idx="377">
                  <c:v>473.69850651416903</c:v>
                </c:pt>
                <c:pt idx="378">
                  <c:v>474.45450222686998</c:v>
                </c:pt>
                <c:pt idx="379">
                  <c:v>475.20483491380901</c:v>
                </c:pt>
                <c:pt idx="380">
                  <c:v>475.94951167295199</c:v>
                </c:pt>
                <c:pt idx="381">
                  <c:v>476.68853960226198</c:v>
                </c:pt>
                <c:pt idx="382">
                  <c:v>477.42192579970299</c:v>
                </c:pt>
                <c:pt idx="383">
                  <c:v>478.14967736324002</c:v>
                </c:pt>
                <c:pt idx="384">
                  <c:v>478.87180139083603</c:v>
                </c:pt>
                <c:pt idx="385">
                  <c:v>479.58830498045597</c:v>
                </c:pt>
                <c:pt idx="386">
                  <c:v>480.29919523006299</c:v>
                </c:pt>
                <c:pt idx="387">
                  <c:v>481.00447923762198</c:v>
                </c:pt>
                <c:pt idx="388">
                  <c:v>481.704164101098</c:v>
                </c:pt>
                <c:pt idx="389">
                  <c:v>482.398256918453</c:v>
                </c:pt>
                <c:pt idx="390">
                  <c:v>483.08676478765301</c:v>
                </c:pt>
                <c:pt idx="391">
                  <c:v>483.76969480666099</c:v>
                </c:pt>
                <c:pt idx="392">
                  <c:v>484.44705407344202</c:v>
                </c:pt>
                <c:pt idx="393">
                  <c:v>485.11884968595899</c:v>
                </c:pt>
                <c:pt idx="394">
                  <c:v>485.78508874217698</c:v>
                </c:pt>
                <c:pt idx="395">
                  <c:v>486.44577834005901</c:v>
                </c:pt>
                <c:pt idx="396">
                  <c:v>487.10092557757099</c:v>
                </c:pt>
                <c:pt idx="397">
                  <c:v>487.75053755267601</c:v>
                </c:pt>
                <c:pt idx="398">
                  <c:v>488.39462136333702</c:v>
                </c:pt>
                <c:pt idx="399">
                  <c:v>489.03318410752001</c:v>
                </c:pt>
                <c:pt idx="400">
                  <c:v>489.66623288318902</c:v>
                </c:pt>
                <c:pt idx="401">
                  <c:v>490.29377478830702</c:v>
                </c:pt>
                <c:pt idx="402">
                  <c:v>490.91581692083901</c:v>
                </c:pt>
                <c:pt idx="403">
                  <c:v>491.53236637874801</c:v>
                </c:pt>
                <c:pt idx="404">
                  <c:v>492.14343025999898</c:v>
                </c:pt>
                <c:pt idx="405">
                  <c:v>492.74901566255699</c:v>
                </c:pt>
                <c:pt idx="406">
                  <c:v>493.34912968438402</c:v>
                </c:pt>
                <c:pt idx="407">
                  <c:v>493.94377942344602</c:v>
                </c:pt>
                <c:pt idx="408">
                  <c:v>494.53297197770502</c:v>
                </c:pt>
                <c:pt idx="409">
                  <c:v>495.11671444512803</c:v>
                </c:pt>
                <c:pt idx="410">
                  <c:v>495.69501392367698</c:v>
                </c:pt>
                <c:pt idx="411">
                  <c:v>496.26787751131599</c:v>
                </c:pt>
                <c:pt idx="412">
                  <c:v>496.83531230601102</c:v>
                </c:pt>
                <c:pt idx="413">
                  <c:v>497.39732540572402</c:v>
                </c:pt>
                <c:pt idx="414">
                  <c:v>497.95392390841999</c:v>
                </c:pt>
                <c:pt idx="415">
                  <c:v>498.50511491206402</c:v>
                </c:pt>
                <c:pt idx="416">
                  <c:v>499.05090551461899</c:v>
                </c:pt>
                <c:pt idx="417">
                  <c:v>499.59130281404902</c:v>
                </c:pt>
                <c:pt idx="418">
                  <c:v>500.12631390831802</c:v>
                </c:pt>
                <c:pt idx="419">
                  <c:v>500.65594589539199</c:v>
                </c:pt>
                <c:pt idx="420">
                  <c:v>501.18020587323298</c:v>
                </c:pt>
                <c:pt idx="421">
                  <c:v>501.69910093980502</c:v>
                </c:pt>
                <c:pt idx="422">
                  <c:v>502.21263819307399</c:v>
                </c:pt>
                <c:pt idx="423">
                  <c:v>502.720829893808</c:v>
                </c:pt>
                <c:pt idx="424">
                  <c:v>503.22370895399501</c:v>
                </c:pt>
                <c:pt idx="425">
                  <c:v>503.72131344842802</c:v>
                </c:pt>
                <c:pt idx="426">
                  <c:v>504.213681451902</c:v>
                </c:pt>
                <c:pt idx="427">
                  <c:v>504.70085103920798</c:v>
                </c:pt>
                <c:pt idx="428">
                  <c:v>505.18286028514098</c:v>
                </c:pt>
                <c:pt idx="429">
                  <c:v>505.65974726449298</c:v>
                </c:pt>
                <c:pt idx="430">
                  <c:v>506.131550052058</c:v>
                </c:pt>
                <c:pt idx="431">
                  <c:v>506.59830672262802</c:v>
                </c:pt>
                <c:pt idx="432">
                  <c:v>507.06005535099803</c:v>
                </c:pt>
                <c:pt idx="433">
                  <c:v>507.51683401196101</c:v>
                </c:pt>
                <c:pt idx="434">
                  <c:v>507.96868078030798</c:v>
                </c:pt>
                <c:pt idx="435">
                  <c:v>508.415633730835</c:v>
                </c:pt>
                <c:pt idx="436">
                  <c:v>508.85773093833399</c:v>
                </c:pt>
                <c:pt idx="437">
                  <c:v>509.295010477598</c:v>
                </c:pt>
                <c:pt idx="438">
                  <c:v>509.72751042341997</c:v>
                </c:pt>
                <c:pt idx="439">
                  <c:v>510.15526885059501</c:v>
                </c:pt>
                <c:pt idx="440">
                  <c:v>510.578323833914</c:v>
                </c:pt>
                <c:pt idx="441">
                  <c:v>510.99671344817102</c:v>
                </c:pt>
                <c:pt idx="442">
                  <c:v>511.41047576815998</c:v>
                </c:pt>
                <c:pt idx="443">
                  <c:v>511.81964886867399</c:v>
                </c:pt>
                <c:pt idx="444">
                  <c:v>512.22427082450599</c:v>
                </c:pt>
                <c:pt idx="445">
                  <c:v>512.62437971044801</c:v>
                </c:pt>
                <c:pt idx="446">
                  <c:v>513.02001360129498</c:v>
                </c:pt>
                <c:pt idx="447">
                  <c:v>513.41121057184</c:v>
                </c:pt>
                <c:pt idx="448">
                  <c:v>513.79800869687597</c:v>
                </c:pt>
                <c:pt idx="449">
                  <c:v>514.18044605119496</c:v>
                </c:pt>
                <c:pt idx="450">
                  <c:v>514.55856070959203</c:v>
                </c:pt>
                <c:pt idx="451">
                  <c:v>514.93239074685903</c:v>
                </c:pt>
                <c:pt idx="452">
                  <c:v>515.30197423778998</c:v>
                </c:pt>
                <c:pt idx="453">
                  <c:v>515.66734925717799</c:v>
                </c:pt>
                <c:pt idx="454">
                  <c:v>516.02855387981697</c:v>
                </c:pt>
                <c:pt idx="455">
                  <c:v>516.38562618049798</c:v>
                </c:pt>
                <c:pt idx="456">
                  <c:v>516.73860423401698</c:v>
                </c:pt>
                <c:pt idx="457">
                  <c:v>517.08752611516502</c:v>
                </c:pt>
                <c:pt idx="458">
                  <c:v>517.43242989873602</c:v>
                </c:pt>
                <c:pt idx="459">
                  <c:v>517.77335365952399</c:v>
                </c:pt>
                <c:pt idx="460">
                  <c:v>518.11033547232103</c:v>
                </c:pt>
                <c:pt idx="461">
                  <c:v>518.44341341192103</c:v>
                </c:pt>
                <c:pt idx="462">
                  <c:v>518.77262555311802</c:v>
                </c:pt>
                <c:pt idx="463">
                  <c:v>519.09800997070295</c:v>
                </c:pt>
                <c:pt idx="464">
                  <c:v>519.41960473947097</c:v>
                </c:pt>
                <c:pt idx="465">
                  <c:v>519.73744793421497</c:v>
                </c:pt>
                <c:pt idx="466">
                  <c:v>520.05157762972703</c:v>
                </c:pt>
                <c:pt idx="467">
                  <c:v>520.36203190080198</c:v>
                </c:pt>
                <c:pt idx="468">
                  <c:v>520.66884882223201</c:v>
                </c:pt>
                <c:pt idx="469">
                  <c:v>520.97206646881102</c:v>
                </c:pt>
                <c:pt idx="470">
                  <c:v>521.27172291533202</c:v>
                </c:pt>
                <c:pt idx="471">
                  <c:v>521.567856236588</c:v>
                </c:pt>
                <c:pt idx="472">
                  <c:v>521.86050450737196</c:v>
                </c:pt>
                <c:pt idx="473">
                  <c:v>522.14970580247802</c:v>
                </c:pt>
                <c:pt idx="474">
                  <c:v>522.43549819669897</c:v>
                </c:pt>
                <c:pt idx="475">
                  <c:v>522.717919764827</c:v>
                </c:pt>
                <c:pt idx="476">
                  <c:v>522.99700858165704</c:v>
                </c:pt>
                <c:pt idx="477">
                  <c:v>523.27280272198198</c:v>
                </c:pt>
                <c:pt idx="478">
                  <c:v>523.545340260594</c:v>
                </c:pt>
                <c:pt idx="479">
                  <c:v>523.81465927228703</c:v>
                </c:pt>
                <c:pt idx="480">
                  <c:v>524.08079783185406</c:v>
                </c:pt>
                <c:pt idx="481">
                  <c:v>524.34379401408899</c:v>
                </c:pt>
                <c:pt idx="482">
                  <c:v>524.60368589378402</c:v>
                </c:pt>
                <c:pt idx="483">
                  <c:v>524.86051154573295</c:v>
                </c:pt>
                <c:pt idx="484">
                  <c:v>525.114309044729</c:v>
                </c:pt>
                <c:pt idx="485">
                  <c:v>525.36511646556596</c:v>
                </c:pt>
                <c:pt idx="486">
                  <c:v>525.61297188303604</c:v>
                </c:pt>
                <c:pt idx="487">
                  <c:v>525.85791337193302</c:v>
                </c:pt>
                <c:pt idx="488">
                  <c:v>526.099979007049</c:v>
                </c:pt>
                <c:pt idx="489">
                  <c:v>526.33920686318004</c:v>
                </c:pt>
                <c:pt idx="490">
                  <c:v>526.57563501511595</c:v>
                </c:pt>
                <c:pt idx="491">
                  <c:v>526.80930153765303</c:v>
                </c:pt>
                <c:pt idx="492">
                  <c:v>527.040244505582</c:v>
                </c:pt>
                <c:pt idx="493">
                  <c:v>527.26850199369699</c:v>
                </c:pt>
                <c:pt idx="494">
                  <c:v>527.49411207679202</c:v>
                </c:pt>
                <c:pt idx="495">
                  <c:v>527.71711282965998</c:v>
                </c:pt>
                <c:pt idx="496">
                  <c:v>527.93754232709296</c:v>
                </c:pt>
                <c:pt idx="497">
                  <c:v>528.15543864388496</c:v>
                </c:pt>
                <c:pt idx="498">
                  <c:v>528.37083985483002</c:v>
                </c:pt>
                <c:pt idx="499">
                  <c:v>528.58378568400497</c:v>
                </c:pt>
                <c:pt idx="500">
                  <c:v>528.79432245263195</c:v>
                </c:pt>
                <c:pt idx="501">
                  <c:v>529.002498131214</c:v>
                </c:pt>
                <c:pt idx="502">
                  <c:v>529.208360690257</c:v>
                </c:pt>
                <c:pt idx="503">
                  <c:v>529.41195810026704</c:v>
                </c:pt>
                <c:pt idx="504">
                  <c:v>529.61333833174797</c:v>
                </c:pt>
                <c:pt idx="505">
                  <c:v>529.81254935520599</c:v>
                </c:pt>
                <c:pt idx="506">
                  <c:v>530.00963914114595</c:v>
                </c:pt>
                <c:pt idx="507">
                  <c:v>530.20465566007294</c:v>
                </c:pt>
                <c:pt idx="508">
                  <c:v>530.39764688249204</c:v>
                </c:pt>
                <c:pt idx="509">
                  <c:v>530.588660778909</c:v>
                </c:pt>
                <c:pt idx="510">
                  <c:v>530.777745319828</c:v>
                </c:pt>
                <c:pt idx="511">
                  <c:v>530.96494847575502</c:v>
                </c:pt>
                <c:pt idx="512">
                  <c:v>531.15031821719504</c:v>
                </c:pt>
                <c:pt idx="513">
                  <c:v>531.33390251465403</c:v>
                </c:pt>
                <c:pt idx="514">
                  <c:v>531.51574933863606</c:v>
                </c:pt>
                <c:pt idx="515">
                  <c:v>531.69590657001504</c:v>
                </c:pt>
                <c:pt idx="516">
                  <c:v>531.87442173113504</c:v>
                </c:pt>
                <c:pt idx="517">
                  <c:v>532.05134225471102</c:v>
                </c:pt>
                <c:pt idx="518">
                  <c:v>532.22671557345495</c:v>
                </c:pt>
                <c:pt idx="519">
                  <c:v>532.40058912007999</c:v>
                </c:pt>
                <c:pt idx="520">
                  <c:v>532.57301032729902</c:v>
                </c:pt>
                <c:pt idx="521">
                  <c:v>532.74402662782597</c:v>
                </c:pt>
                <c:pt idx="522">
                  <c:v>532.91368545437399</c:v>
                </c:pt>
                <c:pt idx="523">
                  <c:v>533.08203423965597</c:v>
                </c:pt>
                <c:pt idx="524">
                  <c:v>533.24912041638504</c:v>
                </c:pt>
                <c:pt idx="525">
                  <c:v>533.41499141727502</c:v>
                </c:pt>
                <c:pt idx="526">
                  <c:v>533.57969467503699</c:v>
                </c:pt>
                <c:pt idx="527">
                  <c:v>533.74327762238704</c:v>
                </c:pt>
                <c:pt idx="528">
                  <c:v>533.90578769203603</c:v>
                </c:pt>
                <c:pt idx="529">
                  <c:v>534.06727079285201</c:v>
                </c:pt>
                <c:pt idx="530">
                  <c:v>534.22776673831197</c:v>
                </c:pt>
                <c:pt idx="531">
                  <c:v>534.38731381804803</c:v>
                </c:pt>
                <c:pt idx="532">
                  <c:v>534.545950321693</c:v>
                </c:pt>
                <c:pt idx="533">
                  <c:v>534.70371453887697</c:v>
                </c:pt>
                <c:pt idx="534">
                  <c:v>534.86064475923195</c:v>
                </c:pt>
                <c:pt idx="535">
                  <c:v>535.01677927239098</c:v>
                </c:pt>
                <c:pt idx="536">
                  <c:v>535.17215636798403</c:v>
                </c:pt>
                <c:pt idx="537">
                  <c:v>535.32681433564301</c:v>
                </c:pt>
                <c:pt idx="538">
                  <c:v>535.48078917607802</c:v>
                </c:pt>
                <c:pt idx="539">
                  <c:v>535.63410773430803</c:v>
                </c:pt>
                <c:pt idx="540">
                  <c:v>535.78679456643101</c:v>
                </c:pt>
                <c:pt idx="541">
                  <c:v>535.93887422854402</c:v>
                </c:pt>
                <c:pt idx="542">
                  <c:v>536.09037127674401</c:v>
                </c:pt>
                <c:pt idx="543">
                  <c:v>536.24131026712803</c:v>
                </c:pt>
                <c:pt idx="544">
                  <c:v>536.39171575579405</c:v>
                </c:pt>
                <c:pt idx="545">
                  <c:v>536.54161229883903</c:v>
                </c:pt>
                <c:pt idx="546">
                  <c:v>536.69102445236103</c:v>
                </c:pt>
                <c:pt idx="547">
                  <c:v>536.839976772456</c:v>
                </c:pt>
                <c:pt idx="548">
                  <c:v>536.988493815222</c:v>
                </c:pt>
                <c:pt idx="549">
                  <c:v>537.13660013675701</c:v>
                </c:pt>
                <c:pt idx="550">
                  <c:v>537.28432029315695</c:v>
                </c:pt>
                <c:pt idx="551">
                  <c:v>537.431678840519</c:v>
                </c:pt>
                <c:pt idx="552">
                  <c:v>537.57870033494203</c:v>
                </c:pt>
                <c:pt idx="553">
                  <c:v>537.72540933252299</c:v>
                </c:pt>
                <c:pt idx="554">
                  <c:v>537.87183038935802</c:v>
                </c:pt>
                <c:pt idx="555">
                  <c:v>538.017988061545</c:v>
                </c:pt>
                <c:pt idx="556">
                  <c:v>538.16390690518097</c:v>
                </c:pt>
                <c:pt idx="557">
                  <c:v>538.30961147636401</c:v>
                </c:pt>
                <c:pt idx="558">
                  <c:v>538.45512633119097</c:v>
                </c:pt>
                <c:pt idx="559">
                  <c:v>538.60047602575901</c:v>
                </c:pt>
                <c:pt idx="560">
                  <c:v>538.74568511616599</c:v>
                </c:pt>
                <c:pt idx="561">
                  <c:v>538.89077815850897</c:v>
                </c:pt>
                <c:pt idx="562">
                  <c:v>539.03577970888398</c:v>
                </c:pt>
                <c:pt idx="563">
                  <c:v>539.18071432339002</c:v>
                </c:pt>
                <c:pt idx="564">
                  <c:v>539.32560655812404</c:v>
                </c:pt>
                <c:pt idx="565">
                  <c:v>539.47048096918195</c:v>
                </c:pt>
                <c:pt idx="566">
                  <c:v>539.61536211266298</c:v>
                </c:pt>
                <c:pt idx="567">
                  <c:v>539.76027454466396</c:v>
                </c:pt>
                <c:pt idx="568">
                  <c:v>539.90524282128104</c:v>
                </c:pt>
                <c:pt idx="569">
                  <c:v>540.05029149861298</c:v>
                </c:pt>
                <c:pt idx="570">
                  <c:v>540.19544513275605</c:v>
                </c:pt>
                <c:pt idx="571">
                  <c:v>540.34072827980799</c:v>
                </c:pt>
                <c:pt idx="572">
                  <c:v>540.48616549586598</c:v>
                </c:pt>
                <c:pt idx="573">
                  <c:v>540.63178133702695</c:v>
                </c:pt>
                <c:pt idx="574">
                  <c:v>540.777600359389</c:v>
                </c:pt>
                <c:pt idx="575">
                  <c:v>540.92364711904895</c:v>
                </c:pt>
                <c:pt idx="576">
                  <c:v>541.06994617210398</c:v>
                </c:pt>
                <c:pt idx="577">
                  <c:v>541.21652207465195</c:v>
                </c:pt>
                <c:pt idx="578">
                  <c:v>541.363399382789</c:v>
                </c:pt>
                <c:pt idx="579">
                  <c:v>541.51060265261401</c:v>
                </c:pt>
                <c:pt idx="580">
                  <c:v>541.65815644022302</c:v>
                </c:pt>
                <c:pt idx="581">
                  <c:v>541.80608530171401</c:v>
                </c:pt>
                <c:pt idx="582">
                  <c:v>541.95441379318299</c:v>
                </c:pt>
                <c:pt idx="583">
                  <c:v>542.10316647073</c:v>
                </c:pt>
                <c:pt idx="584">
                  <c:v>542.25236789044902</c:v>
                </c:pt>
                <c:pt idx="585">
                  <c:v>542.40204260843996</c:v>
                </c:pt>
                <c:pt idx="586">
                  <c:v>542.55221518079895</c:v>
                </c:pt>
                <c:pt idx="587">
                  <c:v>542.70291016362296</c:v>
                </c:pt>
                <c:pt idx="588">
                  <c:v>542.85415211301097</c:v>
                </c:pt>
                <c:pt idx="589">
                  <c:v>543.00596558505799</c:v>
                </c:pt>
                <c:pt idx="590">
                  <c:v>543.15837513586303</c:v>
                </c:pt>
                <c:pt idx="591">
                  <c:v>543.31140532152199</c:v>
                </c:pt>
                <c:pt idx="592">
                  <c:v>543.46507765290301</c:v>
                </c:pt>
                <c:pt idx="593">
                  <c:v>543.61939846594305</c:v>
                </c:pt>
                <c:pt idx="594">
                  <c:v>543.77435907532504</c:v>
                </c:pt>
                <c:pt idx="595">
                  <c:v>543.92994780172603</c:v>
                </c:pt>
                <c:pt idx="596">
                  <c:v>544.08615296582298</c:v>
                </c:pt>
                <c:pt idx="597">
                  <c:v>544.242962888291</c:v>
                </c:pt>
                <c:pt idx="598">
                  <c:v>544.400365889809</c:v>
                </c:pt>
                <c:pt idx="599">
                  <c:v>544.55835029105197</c:v>
                </c:pt>
                <c:pt idx="600">
                  <c:v>544.716904412698</c:v>
                </c:pt>
                <c:pt idx="601">
                  <c:v>544.87601657542405</c:v>
                </c:pt>
                <c:pt idx="602">
                  <c:v>545.03567509990501</c:v>
                </c:pt>
                <c:pt idx="603">
                  <c:v>545.19586830681897</c:v>
                </c:pt>
                <c:pt idx="604">
                  <c:v>545.35658451684299</c:v>
                </c:pt>
                <c:pt idx="605">
                  <c:v>545.51781205065197</c:v>
                </c:pt>
                <c:pt idx="606">
                  <c:v>545.67953922892502</c:v>
                </c:pt>
                <c:pt idx="607">
                  <c:v>545.84175437233796</c:v>
                </c:pt>
                <c:pt idx="608">
                  <c:v>546.00444580156602</c:v>
                </c:pt>
                <c:pt idx="609">
                  <c:v>546.16760183728798</c:v>
                </c:pt>
                <c:pt idx="610">
                  <c:v>546.33121080017997</c:v>
                </c:pt>
                <c:pt idx="611">
                  <c:v>546.49526101091897</c:v>
                </c:pt>
                <c:pt idx="612">
                  <c:v>546.65974079018099</c:v>
                </c:pt>
                <c:pt idx="613">
                  <c:v>546.82463845864299</c:v>
                </c:pt>
                <c:pt idx="614">
                  <c:v>546.98994233698204</c:v>
                </c:pt>
                <c:pt idx="615">
                  <c:v>547.15564074587496</c:v>
                </c:pt>
                <c:pt idx="616">
                  <c:v>547.32172200599803</c:v>
                </c:pt>
                <c:pt idx="617">
                  <c:v>547.48817443802795</c:v>
                </c:pt>
                <c:pt idx="618">
                  <c:v>547.65498636264203</c:v>
                </c:pt>
                <c:pt idx="619">
                  <c:v>547.82214610051699</c:v>
                </c:pt>
                <c:pt idx="620">
                  <c:v>547.98964197232897</c:v>
                </c:pt>
                <c:pt idx="621">
                  <c:v>548.15746229875504</c:v>
                </c:pt>
                <c:pt idx="622">
                  <c:v>548.32559456677996</c:v>
                </c:pt>
                <c:pt idx="623">
                  <c:v>548.49402292861998</c:v>
                </c:pt>
                <c:pt idx="624">
                  <c:v>548.66273070280204</c:v>
                </c:pt>
                <c:pt idx="625">
                  <c:v>548.83170120784905</c:v>
                </c:pt>
                <c:pt idx="626">
                  <c:v>549.00091776228703</c:v>
                </c:pt>
                <c:pt idx="627">
                  <c:v>549.17036368464096</c:v>
                </c:pt>
                <c:pt idx="628">
                  <c:v>549.34002229343503</c:v>
                </c:pt>
                <c:pt idx="629">
                  <c:v>549.50987690719501</c:v>
                </c:pt>
                <c:pt idx="630">
                  <c:v>549.679910844446</c:v>
                </c:pt>
                <c:pt idx="631">
                  <c:v>549.85010742371298</c:v>
                </c:pt>
                <c:pt idx="632">
                  <c:v>550.02044996352004</c:v>
                </c:pt>
                <c:pt idx="633">
                  <c:v>550.19092178239202</c:v>
                </c:pt>
                <c:pt idx="634">
                  <c:v>550.361506328112</c:v>
                </c:pt>
                <c:pt idx="635">
                  <c:v>550.53218776896199</c:v>
                </c:pt>
                <c:pt idx="636">
                  <c:v>550.70295121639003</c:v>
                </c:pt>
                <c:pt idx="637">
                  <c:v>550.87378198532303</c:v>
                </c:pt>
                <c:pt idx="638">
                  <c:v>551.04466539068596</c:v>
                </c:pt>
                <c:pt idx="639">
                  <c:v>551.21558674740299</c:v>
                </c:pt>
                <c:pt idx="640">
                  <c:v>551.38653137040103</c:v>
                </c:pt>
                <c:pt idx="641">
                  <c:v>551.55748457460504</c:v>
                </c:pt>
                <c:pt idx="642">
                  <c:v>551.72843167494</c:v>
                </c:pt>
                <c:pt idx="643">
                  <c:v>551.89935798633201</c:v>
                </c:pt>
                <c:pt idx="644">
                  <c:v>552.07024882370604</c:v>
                </c:pt>
                <c:pt idx="645">
                  <c:v>552.24108950198899</c:v>
                </c:pt>
                <c:pt idx="646">
                  <c:v>552.41186533610403</c:v>
                </c:pt>
                <c:pt idx="647">
                  <c:v>552.58256164097804</c:v>
                </c:pt>
                <c:pt idx="648">
                  <c:v>552.75316373153601</c:v>
                </c:pt>
                <c:pt idx="649">
                  <c:v>552.92365692270403</c:v>
                </c:pt>
                <c:pt idx="650">
                  <c:v>553.09402652940696</c:v>
                </c:pt>
                <c:pt idx="651">
                  <c:v>553.26425786657103</c:v>
                </c:pt>
                <c:pt idx="652">
                  <c:v>553.43433624911995</c:v>
                </c:pt>
                <c:pt idx="653">
                  <c:v>553.60424699198097</c:v>
                </c:pt>
                <c:pt idx="654">
                  <c:v>553.77397541007895</c:v>
                </c:pt>
                <c:pt idx="655">
                  <c:v>553.94350681833896</c:v>
                </c:pt>
                <c:pt idx="656">
                  <c:v>554.11282653168701</c:v>
                </c:pt>
                <c:pt idx="657">
                  <c:v>554.28191986504703</c:v>
                </c:pt>
                <c:pt idx="658">
                  <c:v>554.45077213334696</c:v>
                </c:pt>
                <c:pt idx="659">
                  <c:v>554.61936865151097</c:v>
                </c:pt>
                <c:pt idx="660">
                  <c:v>554.78769473446505</c:v>
                </c:pt>
                <c:pt idx="661">
                  <c:v>554.95573569713304</c:v>
                </c:pt>
                <c:pt idx="662">
                  <c:v>555.12347685444297</c:v>
                </c:pt>
                <c:pt idx="663">
                  <c:v>555.290903521318</c:v>
                </c:pt>
                <c:pt idx="664">
                  <c:v>555.45800273447503</c:v>
                </c:pt>
                <c:pt idx="665">
                  <c:v>555.62476841779005</c:v>
                </c:pt>
                <c:pt idx="666">
                  <c:v>555.79119621692905</c:v>
                </c:pt>
                <c:pt idx="667">
                  <c:v>555.95728177755996</c:v>
                </c:pt>
                <c:pt idx="668">
                  <c:v>556.12302074534796</c:v>
                </c:pt>
                <c:pt idx="669">
                  <c:v>556.28840876596098</c:v>
                </c:pt>
                <c:pt idx="670">
                  <c:v>556.45344148506501</c:v>
                </c:pt>
                <c:pt idx="671">
                  <c:v>556.61811454832605</c:v>
                </c:pt>
                <c:pt idx="672">
                  <c:v>556.78242360141201</c:v>
                </c:pt>
                <c:pt idx="673">
                  <c:v>556.94636428998797</c:v>
                </c:pt>
                <c:pt idx="674">
                  <c:v>557.10993225972197</c:v>
                </c:pt>
                <c:pt idx="675">
                  <c:v>557.27312315628001</c:v>
                </c:pt>
                <c:pt idx="676">
                  <c:v>557.43593262532704</c:v>
                </c:pt>
                <c:pt idx="677">
                  <c:v>557.59835631253304</c:v>
                </c:pt>
                <c:pt idx="678">
                  <c:v>557.76038986356195</c:v>
                </c:pt>
                <c:pt idx="679">
                  <c:v>557.92202892408102</c:v>
                </c:pt>
                <c:pt idx="680">
                  <c:v>558.08326913975702</c:v>
                </c:pt>
                <c:pt idx="681">
                  <c:v>558.24410615625698</c:v>
                </c:pt>
                <c:pt idx="682">
                  <c:v>558.40453561924596</c:v>
                </c:pt>
                <c:pt idx="683">
                  <c:v>558.56455317439304</c:v>
                </c:pt>
                <c:pt idx="684">
                  <c:v>558.72415446736204</c:v>
                </c:pt>
                <c:pt idx="685">
                  <c:v>558.883335143821</c:v>
                </c:pt>
                <c:pt idx="686">
                  <c:v>559.04209084943705</c:v>
                </c:pt>
                <c:pt idx="687">
                  <c:v>559.20041722987605</c:v>
                </c:pt>
                <c:pt idx="688">
                  <c:v>559.35830993080401</c:v>
                </c:pt>
                <c:pt idx="689">
                  <c:v>559.51576459788896</c:v>
                </c:pt>
                <c:pt idx="690">
                  <c:v>559.67277687679598</c:v>
                </c:pt>
                <c:pt idx="691">
                  <c:v>559.82934241319299</c:v>
                </c:pt>
                <c:pt idx="692">
                  <c:v>559.98545685274598</c:v>
                </c:pt>
                <c:pt idx="693">
                  <c:v>560.14111584112095</c:v>
                </c:pt>
                <c:pt idx="694">
                  <c:v>560.29631502398604</c:v>
                </c:pt>
                <c:pt idx="695">
                  <c:v>560.45105004700599</c:v>
                </c:pt>
                <c:pt idx="696">
                  <c:v>560.60531655584805</c:v>
                </c:pt>
                <c:pt idx="697">
                  <c:v>560.75911019617899</c:v>
                </c:pt>
                <c:pt idx="698">
                  <c:v>560.91242661366596</c:v>
                </c:pt>
                <c:pt idx="699">
                  <c:v>561.06526145397504</c:v>
                </c:pt>
                <c:pt idx="700">
                  <c:v>561.21761036277303</c:v>
                </c:pt>
                <c:pt idx="701">
                  <c:v>561.36946898572603</c:v>
                </c:pt>
                <c:pt idx="702">
                  <c:v>561.52083296850105</c:v>
                </c:pt>
                <c:pt idx="703">
                  <c:v>561.67169795676398</c:v>
                </c:pt>
                <c:pt idx="704">
                  <c:v>561.82205959618204</c:v>
                </c:pt>
                <c:pt idx="705">
                  <c:v>561.97191353242204</c:v>
                </c:pt>
                <c:pt idx="706">
                  <c:v>562.12125541114995</c:v>
                </c:pt>
                <c:pt idx="707">
                  <c:v>562.27008245417403</c:v>
                </c:pt>
                <c:pt idx="708">
                  <c:v>562.418398187864</c:v>
                </c:pt>
                <c:pt idx="709">
                  <c:v>562.56620771473104</c:v>
                </c:pt>
                <c:pt idx="710">
                  <c:v>562.71351613728802</c:v>
                </c:pt>
                <c:pt idx="711">
                  <c:v>562.86032855804399</c:v>
                </c:pt>
                <c:pt idx="712">
                  <c:v>563.00665007951204</c:v>
                </c:pt>
                <c:pt idx="713">
                  <c:v>563.152485804202</c:v>
                </c:pt>
                <c:pt idx="714">
                  <c:v>563.29784083462698</c:v>
                </c:pt>
                <c:pt idx="715">
                  <c:v>563.44272027329703</c:v>
                </c:pt>
                <c:pt idx="716">
                  <c:v>563.587129222724</c:v>
                </c:pt>
                <c:pt idx="717">
                  <c:v>563.73107278541897</c:v>
                </c:pt>
                <c:pt idx="718">
                  <c:v>563.87455606389301</c:v>
                </c:pt>
                <c:pt idx="719">
                  <c:v>564.01758416065798</c:v>
                </c:pt>
                <c:pt idx="720">
                  <c:v>564.16016217822596</c:v>
                </c:pt>
                <c:pt idx="721">
                  <c:v>564.30229521910599</c:v>
                </c:pt>
                <c:pt idx="722">
                  <c:v>564.44398838581105</c:v>
                </c:pt>
                <c:pt idx="723">
                  <c:v>564.58524678085303</c:v>
                </c:pt>
                <c:pt idx="724">
                  <c:v>564.72607550674195</c:v>
                </c:pt>
                <c:pt idx="725">
                  <c:v>564.866479665989</c:v>
                </c:pt>
                <c:pt idx="726">
                  <c:v>565.00646436110696</c:v>
                </c:pt>
                <c:pt idx="727">
                  <c:v>565.14603469460599</c:v>
                </c:pt>
                <c:pt idx="728">
                  <c:v>565.28519576899703</c:v>
                </c:pt>
                <c:pt idx="729">
                  <c:v>565.42395268679297</c:v>
                </c:pt>
                <c:pt idx="730">
                  <c:v>565.56231055050398</c:v>
                </c:pt>
                <c:pt idx="731">
                  <c:v>565.70027446264203</c:v>
                </c:pt>
                <c:pt idx="732">
                  <c:v>565.83784952571705</c:v>
                </c:pt>
                <c:pt idx="733">
                  <c:v>565.97504084224204</c:v>
                </c:pt>
                <c:pt idx="734">
                  <c:v>566.11185351472795</c:v>
                </c:pt>
                <c:pt idx="735">
                  <c:v>566.24829264568598</c:v>
                </c:pt>
                <c:pt idx="736">
                  <c:v>566.38436333762695</c:v>
                </c:pt>
                <c:pt idx="737">
                  <c:v>566.52007069306296</c:v>
                </c:pt>
                <c:pt idx="738">
                  <c:v>566.65541981450497</c:v>
                </c:pt>
                <c:pt idx="739">
                  <c:v>566.79041580446301</c:v>
                </c:pt>
                <c:pt idx="740">
                  <c:v>566.925063765451</c:v>
                </c:pt>
                <c:pt idx="741">
                  <c:v>567.05936879997898</c:v>
                </c:pt>
                <c:pt idx="742">
                  <c:v>567.19333601055803</c:v>
                </c:pt>
                <c:pt idx="743">
                  <c:v>567.32697049969897</c:v>
                </c:pt>
                <c:pt idx="744">
                  <c:v>567.46027736991505</c:v>
                </c:pt>
                <c:pt idx="745">
                  <c:v>567.59326199641998</c:v>
                </c:pt>
                <c:pt idx="746">
                  <c:v>567.72593084524897</c:v>
                </c:pt>
                <c:pt idx="747">
                  <c:v>567.85829065513997</c:v>
                </c:pt>
                <c:pt idx="748">
                  <c:v>567.99034816483197</c:v>
                </c:pt>
                <c:pt idx="749">
                  <c:v>568.12211011306294</c:v>
                </c:pt>
                <c:pt idx="750">
                  <c:v>568.25358323857097</c:v>
                </c:pt>
                <c:pt idx="751">
                  <c:v>568.38477428009503</c:v>
                </c:pt>
                <c:pt idx="752">
                  <c:v>568.51568997637298</c:v>
                </c:pt>
                <c:pt idx="753">
                  <c:v>568.64633706614404</c:v>
                </c:pt>
                <c:pt idx="754">
                  <c:v>568.77672228814595</c:v>
                </c:pt>
                <c:pt idx="755">
                  <c:v>568.90685238111701</c:v>
                </c:pt>
                <c:pt idx="756">
                  <c:v>569.036734083797</c:v>
                </c:pt>
                <c:pt idx="757">
                  <c:v>569.16637413492299</c:v>
                </c:pt>
                <c:pt idx="758">
                  <c:v>569.29577927323396</c:v>
                </c:pt>
                <c:pt idx="759">
                  <c:v>569.424956237468</c:v>
                </c:pt>
                <c:pt idx="760">
                  <c:v>569.55391176636294</c:v>
                </c:pt>
                <c:pt idx="761">
                  <c:v>569.68265259865905</c:v>
                </c:pt>
                <c:pt idx="762">
                  <c:v>569.81118547309404</c:v>
                </c:pt>
                <c:pt idx="763">
                  <c:v>569.93951712840499</c:v>
                </c:pt>
                <c:pt idx="764">
                  <c:v>570.06765430333201</c:v>
                </c:pt>
                <c:pt idx="765">
                  <c:v>570.19560373661295</c:v>
                </c:pt>
                <c:pt idx="766">
                  <c:v>570.32337216698602</c:v>
                </c:pt>
                <c:pt idx="767">
                  <c:v>570.45096633318894</c:v>
                </c:pt>
                <c:pt idx="768">
                  <c:v>570.57839297396197</c:v>
                </c:pt>
                <c:pt idx="769">
                  <c:v>570.70565882804203</c:v>
                </c:pt>
                <c:pt idx="770">
                  <c:v>570.83277063416801</c:v>
                </c:pt>
                <c:pt idx="771">
                  <c:v>570.95973468667705</c:v>
                </c:pt>
                <c:pt idx="772">
                  <c:v>571.08655550229605</c:v>
                </c:pt>
                <c:pt idx="773">
                  <c:v>571.21323715335097</c:v>
                </c:pt>
                <c:pt idx="774">
                  <c:v>571.33978371216995</c:v>
                </c:pt>
                <c:pt idx="775">
                  <c:v>571.46619925107802</c:v>
                </c:pt>
                <c:pt idx="776">
                  <c:v>571.59248784240003</c:v>
                </c:pt>
                <c:pt idx="777">
                  <c:v>571.71865355846398</c:v>
                </c:pt>
                <c:pt idx="778">
                  <c:v>571.84470047159596</c:v>
                </c:pt>
                <c:pt idx="779">
                  <c:v>571.97063265411998</c:v>
                </c:pt>
                <c:pt idx="780">
                  <c:v>572.096454178366</c:v>
                </c:pt>
                <c:pt idx="781">
                  <c:v>572.222169116656</c:v>
                </c:pt>
                <c:pt idx="782">
                  <c:v>572.34778154131902</c:v>
                </c:pt>
                <c:pt idx="783">
                  <c:v>572.47329552468</c:v>
                </c:pt>
                <c:pt idx="784">
                  <c:v>572.59871513906501</c:v>
                </c:pt>
                <c:pt idx="785">
                  <c:v>572.72404445680104</c:v>
                </c:pt>
                <c:pt idx="786">
                  <c:v>572.84928755021303</c:v>
                </c:pt>
                <c:pt idx="787">
                  <c:v>572.97444849162798</c:v>
                </c:pt>
                <c:pt idx="788">
                  <c:v>573.09953135337298</c:v>
                </c:pt>
                <c:pt idx="789">
                  <c:v>573.22454020777195</c:v>
                </c:pt>
                <c:pt idx="790">
                  <c:v>573.34947912715302</c:v>
                </c:pt>
                <c:pt idx="791">
                  <c:v>573.47435218383998</c:v>
                </c:pt>
                <c:pt idx="792">
                  <c:v>573.59916345016097</c:v>
                </c:pt>
                <c:pt idx="793">
                  <c:v>573.72391699844297</c:v>
                </c:pt>
                <c:pt idx="794">
                  <c:v>573.84861690101002</c:v>
                </c:pt>
                <c:pt idx="795">
                  <c:v>573.97326723018898</c:v>
                </c:pt>
                <c:pt idx="796">
                  <c:v>574.09787205830605</c:v>
                </c:pt>
                <c:pt idx="797">
                  <c:v>574.22243545768697</c:v>
                </c:pt>
                <c:pt idx="798">
                  <c:v>574.34696150065895</c:v>
                </c:pt>
                <c:pt idx="799">
                  <c:v>574.47145425954795</c:v>
                </c:pt>
                <c:pt idx="800">
                  <c:v>574.59591780667904</c:v>
                </c:pt>
                <c:pt idx="801">
                  <c:v>574.72035621437897</c:v>
                </c:pt>
                <c:pt idx="802">
                  <c:v>574.84477355497404</c:v>
                </c:pt>
                <c:pt idx="803">
                  <c:v>574.96917390079102</c:v>
                </c:pt>
                <c:pt idx="804">
                  <c:v>575.09356132415405</c:v>
                </c:pt>
                <c:pt idx="805">
                  <c:v>575.21793989739103</c:v>
                </c:pt>
                <c:pt idx="806">
                  <c:v>575.34231369282804</c:v>
                </c:pt>
                <c:pt idx="807">
                  <c:v>575.46668678279104</c:v>
                </c:pt>
                <c:pt idx="808">
                  <c:v>575.591063239606</c:v>
                </c:pt>
                <c:pt idx="809">
                  <c:v>575.71544713559899</c:v>
                </c:pt>
                <c:pt idx="810">
                  <c:v>575.83984254309598</c:v>
                </c:pt>
                <c:pt idx="811">
                  <c:v>575.96425353442305</c:v>
                </c:pt>
                <c:pt idx="812">
                  <c:v>576.08868418190696</c:v>
                </c:pt>
                <c:pt idx="813">
                  <c:v>576.213138557874</c:v>
                </c:pt>
                <c:pt idx="814">
                  <c:v>576.33762073465005</c:v>
                </c:pt>
                <c:pt idx="815">
                  <c:v>576.46213478456002</c:v>
                </c:pt>
                <c:pt idx="816">
                  <c:v>576.58668477993206</c:v>
                </c:pt>
                <c:pt idx="817">
                  <c:v>576.71127479309098</c:v>
                </c:pt>
                <c:pt idx="818">
                  <c:v>576.83590889636298</c:v>
                </c:pt>
                <c:pt idx="819">
                  <c:v>576.96059116207505</c:v>
                </c:pt>
                <c:pt idx="820">
                  <c:v>577.08532484780403</c:v>
                </c:pt>
                <c:pt idx="821">
                  <c:v>577.21010995213101</c:v>
                </c:pt>
                <c:pt idx="822">
                  <c:v>577.334945658886</c:v>
                </c:pt>
                <c:pt idx="823">
                  <c:v>577.45983115190302</c:v>
                </c:pt>
                <c:pt idx="824">
                  <c:v>577.58476561501197</c:v>
                </c:pt>
                <c:pt idx="825">
                  <c:v>577.70974823204699</c:v>
                </c:pt>
                <c:pt idx="826">
                  <c:v>577.83477818683798</c:v>
                </c:pt>
                <c:pt idx="827">
                  <c:v>577.95985466321702</c:v>
                </c:pt>
                <c:pt idx="828">
                  <c:v>578.08497684501594</c:v>
                </c:pt>
                <c:pt idx="829">
                  <c:v>578.21014391606695</c:v>
                </c:pt>
                <c:pt idx="830">
                  <c:v>578.33535506020201</c:v>
                </c:pt>
                <c:pt idx="831">
                  <c:v>578.46060946125203</c:v>
                </c:pt>
                <c:pt idx="832">
                  <c:v>578.585906303049</c:v>
                </c:pt>
                <c:pt idx="833">
                  <c:v>578.71124476942498</c:v>
                </c:pt>
                <c:pt idx="834">
                  <c:v>578.83662404421204</c:v>
                </c:pt>
                <c:pt idx="835">
                  <c:v>578.96204331124102</c:v>
                </c:pt>
                <c:pt idx="836">
                  <c:v>579.087501754345</c:v>
                </c:pt>
                <c:pt idx="837">
                  <c:v>579.21299855735401</c:v>
                </c:pt>
                <c:pt idx="838">
                  <c:v>579.33853290410195</c:v>
                </c:pt>
                <c:pt idx="839">
                  <c:v>579.46410397841998</c:v>
                </c:pt>
                <c:pt idx="840">
                  <c:v>579.58971096413904</c:v>
                </c:pt>
                <c:pt idx="841">
                  <c:v>579.71535304509098</c:v>
                </c:pt>
                <c:pt idx="842">
                  <c:v>579.84102940510797</c:v>
                </c:pt>
                <c:pt idx="843">
                  <c:v>579.96673922802199</c:v>
                </c:pt>
                <c:pt idx="844">
                  <c:v>580.09248169766397</c:v>
                </c:pt>
                <c:pt idx="845">
                  <c:v>580.218255997867</c:v>
                </c:pt>
                <c:pt idx="846">
                  <c:v>580.34406131246203</c:v>
                </c:pt>
                <c:pt idx="847">
                  <c:v>580.46989682528101</c:v>
                </c:pt>
                <c:pt idx="848">
                  <c:v>580.59576172015602</c:v>
                </c:pt>
                <c:pt idx="849">
                  <c:v>580.72165518091799</c:v>
                </c:pt>
                <c:pt idx="850">
                  <c:v>580.84757639140003</c:v>
                </c:pt>
                <c:pt idx="851">
                  <c:v>580.97352453543294</c:v>
                </c:pt>
                <c:pt idx="852">
                  <c:v>581.09949879684802</c:v>
                </c:pt>
                <c:pt idx="853">
                  <c:v>581.22549835947905</c:v>
                </c:pt>
                <c:pt idx="854">
                  <c:v>581.35152240715502</c:v>
                </c:pt>
                <c:pt idx="855">
                  <c:v>581.47757012371005</c:v>
                </c:pt>
                <c:pt idx="856">
                  <c:v>581.60364069297498</c:v>
                </c:pt>
                <c:pt idx="857">
                  <c:v>581.72973329878198</c:v>
                </c:pt>
                <c:pt idx="858">
                  <c:v>581.855847124962</c:v>
                </c:pt>
                <c:pt idx="859">
                  <c:v>581.98198135534903</c:v>
                </c:pt>
                <c:pt idx="860">
                  <c:v>582.10813517377096</c:v>
                </c:pt>
                <c:pt idx="861">
                  <c:v>582.23430776406303</c:v>
                </c:pt>
                <c:pt idx="862">
                  <c:v>582.36049831005505</c:v>
                </c:pt>
                <c:pt idx="863">
                  <c:v>582.48670599558</c:v>
                </c:pt>
                <c:pt idx="864">
                  <c:v>582.61293000446904</c:v>
                </c:pt>
                <c:pt idx="865">
                  <c:v>582.73916952055504</c:v>
                </c:pt>
                <c:pt idx="866">
                  <c:v>582.86542372766803</c:v>
                </c:pt>
                <c:pt idx="867">
                  <c:v>582.991691809641</c:v>
                </c:pt>
                <c:pt idx="868">
                  <c:v>583.11797295030601</c:v>
                </c:pt>
                <c:pt idx="869">
                  <c:v>583.24426633349299</c:v>
                </c:pt>
                <c:pt idx="870">
                  <c:v>583.37057114303605</c:v>
                </c:pt>
                <c:pt idx="871">
                  <c:v>583.49688656276601</c:v>
                </c:pt>
                <c:pt idx="872">
                  <c:v>583.62321177651404</c:v>
                </c:pt>
                <c:pt idx="873">
                  <c:v>583.74954596811199</c:v>
                </c:pt>
                <c:pt idx="874">
                  <c:v>583.87588832139295</c:v>
                </c:pt>
                <c:pt idx="875">
                  <c:v>584.00223802018695</c:v>
                </c:pt>
                <c:pt idx="876">
                  <c:v>584.12859424832698</c:v>
                </c:pt>
                <c:pt idx="877">
                  <c:v>584.25495618964499</c:v>
                </c:pt>
                <c:pt idx="878">
                  <c:v>584.38132302797203</c:v>
                </c:pt>
                <c:pt idx="879">
                  <c:v>584.50769394713996</c:v>
                </c:pt>
                <c:pt idx="880">
                  <c:v>584.63406813098197</c:v>
                </c:pt>
                <c:pt idx="881">
                  <c:v>584.76044476332697</c:v>
                </c:pt>
                <c:pt idx="882">
                  <c:v>584.88682302800896</c:v>
                </c:pt>
                <c:pt idx="883">
                  <c:v>585.01320210885899</c:v>
                </c:pt>
              </c:numCache>
            </c:numRef>
          </c:yVal>
          <c:smooth val="1"/>
        </c:ser>
        <c:ser>
          <c:idx val="1"/>
          <c:order val="1"/>
          <c:tx>
            <c:strRef>
              <c:f>Sheet1!$B$1</c:f>
              <c:strCache>
                <c:ptCount val="1"/>
                <c:pt idx="0">
                  <c:v>収量</c:v>
                </c:pt>
              </c:strCache>
            </c:strRef>
          </c:tx>
          <c:spPr>
            <a:ln>
              <a:noFill/>
            </a:ln>
          </c:spPr>
          <c:marker>
            <c:symbol val="circle"/>
            <c:size val="7"/>
            <c:spPr>
              <a:solidFill>
                <a:schemeClr val="accent1"/>
              </a:solidFill>
              <a:ln>
                <a:solidFill>
                  <a:schemeClr val="accent1"/>
                </a:solidFill>
              </a:ln>
            </c:spPr>
          </c:marker>
          <c:xVal>
            <c:numRef>
              <c:f>Sheet1!$G$2:$G$26</c:f>
              <c:numCache>
                <c:formatCode>0.00_);[Red]\(0.00\)</c:formatCode>
                <c:ptCount val="25"/>
                <c:pt idx="0">
                  <c:v>20.7</c:v>
                </c:pt>
                <c:pt idx="1">
                  <c:v>18.12</c:v>
                </c:pt>
                <c:pt idx="2">
                  <c:v>22.39</c:v>
                </c:pt>
                <c:pt idx="3">
                  <c:v>20.04</c:v>
                </c:pt>
                <c:pt idx="4">
                  <c:v>21.46</c:v>
                </c:pt>
                <c:pt idx="5">
                  <c:v>24.18</c:v>
                </c:pt>
                <c:pt idx="6">
                  <c:v>23.92</c:v>
                </c:pt>
                <c:pt idx="7">
                  <c:v>20.7</c:v>
                </c:pt>
                <c:pt idx="8">
                  <c:v>21.62</c:v>
                </c:pt>
                <c:pt idx="9">
                  <c:v>18.79</c:v>
                </c:pt>
                <c:pt idx="10">
                  <c:v>23.54</c:v>
                </c:pt>
                <c:pt idx="11">
                  <c:v>22.82</c:v>
                </c:pt>
                <c:pt idx="12">
                  <c:v>20.02</c:v>
                </c:pt>
                <c:pt idx="13">
                  <c:v>21.85</c:v>
                </c:pt>
                <c:pt idx="14">
                  <c:v>16.48</c:v>
                </c:pt>
                <c:pt idx="15">
                  <c:v>24.67</c:v>
                </c:pt>
                <c:pt idx="16">
                  <c:v>22.69</c:v>
                </c:pt>
                <c:pt idx="17">
                  <c:v>22.4</c:v>
                </c:pt>
                <c:pt idx="18">
                  <c:v>22.81</c:v>
                </c:pt>
                <c:pt idx="19">
                  <c:v>19.350000000000001</c:v>
                </c:pt>
                <c:pt idx="20">
                  <c:v>25.31</c:v>
                </c:pt>
                <c:pt idx="21">
                  <c:v>23.11</c:v>
                </c:pt>
                <c:pt idx="22">
                  <c:v>20.05</c:v>
                </c:pt>
                <c:pt idx="23">
                  <c:v>21.76</c:v>
                </c:pt>
                <c:pt idx="24">
                  <c:v>18.440000000000001</c:v>
                </c:pt>
              </c:numCache>
            </c:numRef>
          </c:xVal>
          <c:yVal>
            <c:numRef>
              <c:f>Sheet1!$B$2:$B$26</c:f>
              <c:numCache>
                <c:formatCode>0_);[Red]\(0\)</c:formatCode>
                <c:ptCount val="25"/>
                <c:pt idx="0">
                  <c:v>581.05529953917051</c:v>
                </c:pt>
                <c:pt idx="1">
                  <c:v>47.600094206311823</c:v>
                </c:pt>
                <c:pt idx="2">
                  <c:v>317.86931818181819</c:v>
                </c:pt>
                <c:pt idx="3">
                  <c:v>516.13974419706301</c:v>
                </c:pt>
                <c:pt idx="4">
                  <c:v>468.50681070925316</c:v>
                </c:pt>
                <c:pt idx="5">
                  <c:v>557.46168137482584</c:v>
                </c:pt>
                <c:pt idx="6">
                  <c:v>582.64086408640867</c:v>
                </c:pt>
                <c:pt idx="7">
                  <c:v>534.30104119511088</c:v>
                </c:pt>
                <c:pt idx="8">
                  <c:v>553.56032719836401</c:v>
                </c:pt>
                <c:pt idx="9">
                  <c:v>446.94573643410854</c:v>
                </c:pt>
                <c:pt idx="10">
                  <c:v>563.65733540694657</c:v>
                </c:pt>
                <c:pt idx="11">
                  <c:v>594.42931937172773</c:v>
                </c:pt>
                <c:pt idx="12">
                  <c:v>428.33507853403142</c:v>
                </c:pt>
                <c:pt idx="13">
                  <c:v>555.3197616683218</c:v>
                </c:pt>
                <c:pt idx="14">
                  <c:v>24.601087493821058</c:v>
                </c:pt>
                <c:pt idx="15">
                  <c:v>569.56186317321692</c:v>
                </c:pt>
                <c:pt idx="16">
                  <c:v>545.64705882352939</c:v>
                </c:pt>
                <c:pt idx="17">
                  <c:v>535.18560179977499</c:v>
                </c:pt>
                <c:pt idx="18">
                  <c:v>577.16666666666663</c:v>
                </c:pt>
                <c:pt idx="19">
                  <c:v>449.48224661071657</c:v>
                </c:pt>
                <c:pt idx="20">
                  <c:v>583.9308755760369</c:v>
                </c:pt>
                <c:pt idx="21">
                  <c:v>589.82641252552753</c:v>
                </c:pt>
                <c:pt idx="22">
                  <c:v>518.81818181818187</c:v>
                </c:pt>
                <c:pt idx="23">
                  <c:v>547.36130867709812</c:v>
                </c:pt>
                <c:pt idx="24">
                  <c:v>111.27007299270073</c:v>
                </c:pt>
              </c:numCache>
            </c:numRef>
          </c:yVal>
          <c:smooth val="1"/>
        </c:ser>
        <c:dLbls>
          <c:showLegendKey val="0"/>
          <c:showVal val="0"/>
          <c:showCatName val="0"/>
          <c:showSerName val="0"/>
          <c:showPercent val="0"/>
          <c:showBubbleSize val="0"/>
        </c:dLbls>
        <c:axId val="244284416"/>
        <c:axId val="251942016"/>
      </c:scatterChart>
      <c:valAx>
        <c:axId val="244284416"/>
        <c:scaling>
          <c:orientation val="minMax"/>
          <c:max val="26"/>
          <c:min val="16"/>
        </c:scaling>
        <c:delete val="0"/>
        <c:axPos val="b"/>
        <c:numFmt formatCode="General" sourceLinked="1"/>
        <c:majorTickMark val="out"/>
        <c:minorTickMark val="none"/>
        <c:tickLblPos val="nextTo"/>
        <c:crossAx val="251942016"/>
        <c:crosses val="autoZero"/>
        <c:crossBetween val="midCat"/>
      </c:valAx>
      <c:valAx>
        <c:axId val="251942016"/>
        <c:scaling>
          <c:orientation val="minMax"/>
          <c:max val="700"/>
          <c:min val="0"/>
        </c:scaling>
        <c:delete val="0"/>
        <c:axPos val="l"/>
        <c:numFmt formatCode="General" sourceLinked="1"/>
        <c:majorTickMark val="out"/>
        <c:minorTickMark val="none"/>
        <c:tickLblPos val="nextTo"/>
        <c:crossAx val="244284416"/>
        <c:crosses val="autoZero"/>
        <c:crossBetween val="midCat"/>
      </c:valAx>
    </c:plotArea>
    <c:legend>
      <c:legendPos val="r"/>
      <c:layout>
        <c:manualLayout>
          <c:xMode val="edge"/>
          <c:yMode val="edge"/>
          <c:x val="0.58888888888888891"/>
          <c:y val="0.64776428988043167"/>
          <c:w val="0.16666666666666666"/>
          <c:h val="0.16743438320209975"/>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Sheet1!$BZ$1</c:f>
              <c:strCache>
                <c:ptCount val="1"/>
                <c:pt idx="0">
                  <c:v>平滑線</c:v>
                </c:pt>
              </c:strCache>
            </c:strRef>
          </c:tx>
          <c:spPr>
            <a:ln>
              <a:solidFill>
                <a:srgbClr val="C00000"/>
              </a:solidFill>
            </a:ln>
          </c:spPr>
          <c:marker>
            <c:symbol val="none"/>
          </c:marker>
          <c:xVal>
            <c:numRef>
              <c:f>Sheet1!$BW$2:$BW$885</c:f>
              <c:numCache>
                <c:formatCode>General</c:formatCode>
                <c:ptCount val="884"/>
                <c:pt idx="0">
                  <c:v>16.48</c:v>
                </c:pt>
                <c:pt idx="1">
                  <c:v>16.489999999999998</c:v>
                </c:pt>
                <c:pt idx="2">
                  <c:v>16.5</c:v>
                </c:pt>
                <c:pt idx="3">
                  <c:v>16.510000000000002</c:v>
                </c:pt>
                <c:pt idx="4">
                  <c:v>16.52</c:v>
                </c:pt>
                <c:pt idx="5">
                  <c:v>16.53</c:v>
                </c:pt>
                <c:pt idx="6">
                  <c:v>16.54</c:v>
                </c:pt>
                <c:pt idx="7">
                  <c:v>16.55</c:v>
                </c:pt>
                <c:pt idx="8">
                  <c:v>16.559999999999999</c:v>
                </c:pt>
                <c:pt idx="9">
                  <c:v>16.57</c:v>
                </c:pt>
                <c:pt idx="10">
                  <c:v>16.579999999999998</c:v>
                </c:pt>
                <c:pt idx="11">
                  <c:v>16.59</c:v>
                </c:pt>
                <c:pt idx="12">
                  <c:v>16.600000000000001</c:v>
                </c:pt>
                <c:pt idx="13">
                  <c:v>16.61</c:v>
                </c:pt>
                <c:pt idx="14">
                  <c:v>16.62</c:v>
                </c:pt>
                <c:pt idx="15">
                  <c:v>16.63</c:v>
                </c:pt>
                <c:pt idx="16">
                  <c:v>16.64</c:v>
                </c:pt>
                <c:pt idx="17">
                  <c:v>16.649999999999999</c:v>
                </c:pt>
                <c:pt idx="18">
                  <c:v>16.66</c:v>
                </c:pt>
                <c:pt idx="19">
                  <c:v>16.670000000000002</c:v>
                </c:pt>
                <c:pt idx="20">
                  <c:v>16.68</c:v>
                </c:pt>
                <c:pt idx="21">
                  <c:v>16.690000000000001</c:v>
                </c:pt>
                <c:pt idx="22">
                  <c:v>16.7</c:v>
                </c:pt>
                <c:pt idx="23">
                  <c:v>16.71</c:v>
                </c:pt>
                <c:pt idx="24">
                  <c:v>16.72</c:v>
                </c:pt>
                <c:pt idx="25">
                  <c:v>16.73</c:v>
                </c:pt>
                <c:pt idx="26">
                  <c:v>16.739999999999998</c:v>
                </c:pt>
                <c:pt idx="27">
                  <c:v>16.75</c:v>
                </c:pt>
                <c:pt idx="28">
                  <c:v>16.760000000000002</c:v>
                </c:pt>
                <c:pt idx="29">
                  <c:v>16.77</c:v>
                </c:pt>
                <c:pt idx="30">
                  <c:v>16.78</c:v>
                </c:pt>
                <c:pt idx="31">
                  <c:v>16.79</c:v>
                </c:pt>
                <c:pt idx="32">
                  <c:v>16.8</c:v>
                </c:pt>
                <c:pt idx="33">
                  <c:v>16.809999999999999</c:v>
                </c:pt>
                <c:pt idx="34">
                  <c:v>16.82</c:v>
                </c:pt>
                <c:pt idx="35">
                  <c:v>16.829999999999998</c:v>
                </c:pt>
                <c:pt idx="36">
                  <c:v>16.84</c:v>
                </c:pt>
                <c:pt idx="37">
                  <c:v>16.850000000000001</c:v>
                </c:pt>
                <c:pt idx="38">
                  <c:v>16.86</c:v>
                </c:pt>
                <c:pt idx="39">
                  <c:v>16.87</c:v>
                </c:pt>
                <c:pt idx="40">
                  <c:v>16.88</c:v>
                </c:pt>
                <c:pt idx="41">
                  <c:v>16.89</c:v>
                </c:pt>
                <c:pt idx="42">
                  <c:v>16.899999999999999</c:v>
                </c:pt>
                <c:pt idx="43">
                  <c:v>16.91</c:v>
                </c:pt>
                <c:pt idx="44">
                  <c:v>16.920000000000002</c:v>
                </c:pt>
                <c:pt idx="45">
                  <c:v>16.93</c:v>
                </c:pt>
                <c:pt idx="46">
                  <c:v>16.940000000000001</c:v>
                </c:pt>
                <c:pt idx="47">
                  <c:v>16.95</c:v>
                </c:pt>
                <c:pt idx="48">
                  <c:v>16.96</c:v>
                </c:pt>
                <c:pt idx="49">
                  <c:v>16.97</c:v>
                </c:pt>
                <c:pt idx="50">
                  <c:v>16.98</c:v>
                </c:pt>
                <c:pt idx="51">
                  <c:v>16.989999999999998</c:v>
                </c:pt>
                <c:pt idx="52">
                  <c:v>17</c:v>
                </c:pt>
                <c:pt idx="53">
                  <c:v>17.010000000000002</c:v>
                </c:pt>
                <c:pt idx="54">
                  <c:v>17.02</c:v>
                </c:pt>
                <c:pt idx="55">
                  <c:v>17.03</c:v>
                </c:pt>
                <c:pt idx="56">
                  <c:v>17.04</c:v>
                </c:pt>
                <c:pt idx="57">
                  <c:v>17.05</c:v>
                </c:pt>
                <c:pt idx="58">
                  <c:v>17.059999999999999</c:v>
                </c:pt>
                <c:pt idx="59">
                  <c:v>17.07</c:v>
                </c:pt>
                <c:pt idx="60">
                  <c:v>17.079999999999998</c:v>
                </c:pt>
                <c:pt idx="61">
                  <c:v>17.09</c:v>
                </c:pt>
                <c:pt idx="62">
                  <c:v>17.100000000000001</c:v>
                </c:pt>
                <c:pt idx="63">
                  <c:v>17.11</c:v>
                </c:pt>
                <c:pt idx="64">
                  <c:v>17.12</c:v>
                </c:pt>
                <c:pt idx="65">
                  <c:v>17.13</c:v>
                </c:pt>
                <c:pt idx="66">
                  <c:v>17.14</c:v>
                </c:pt>
                <c:pt idx="67">
                  <c:v>17.149999999999999</c:v>
                </c:pt>
                <c:pt idx="68">
                  <c:v>17.16</c:v>
                </c:pt>
                <c:pt idx="69">
                  <c:v>17.170000000000002</c:v>
                </c:pt>
                <c:pt idx="70">
                  <c:v>17.18</c:v>
                </c:pt>
                <c:pt idx="71">
                  <c:v>17.190000000000001</c:v>
                </c:pt>
                <c:pt idx="72">
                  <c:v>17.2</c:v>
                </c:pt>
                <c:pt idx="73">
                  <c:v>17.21</c:v>
                </c:pt>
                <c:pt idx="74">
                  <c:v>17.22</c:v>
                </c:pt>
                <c:pt idx="75">
                  <c:v>17.23</c:v>
                </c:pt>
                <c:pt idx="76">
                  <c:v>17.239999999999998</c:v>
                </c:pt>
                <c:pt idx="77">
                  <c:v>17.25</c:v>
                </c:pt>
                <c:pt idx="78">
                  <c:v>17.260000000000002</c:v>
                </c:pt>
                <c:pt idx="79">
                  <c:v>17.27</c:v>
                </c:pt>
                <c:pt idx="80">
                  <c:v>17.28</c:v>
                </c:pt>
                <c:pt idx="81">
                  <c:v>17.29</c:v>
                </c:pt>
                <c:pt idx="82">
                  <c:v>17.3</c:v>
                </c:pt>
                <c:pt idx="83">
                  <c:v>17.309999999999999</c:v>
                </c:pt>
                <c:pt idx="84">
                  <c:v>17.32</c:v>
                </c:pt>
                <c:pt idx="85">
                  <c:v>17.329999999999998</c:v>
                </c:pt>
                <c:pt idx="86">
                  <c:v>17.34</c:v>
                </c:pt>
                <c:pt idx="87">
                  <c:v>17.350000000000001</c:v>
                </c:pt>
                <c:pt idx="88">
                  <c:v>17.36</c:v>
                </c:pt>
                <c:pt idx="89">
                  <c:v>17.37</c:v>
                </c:pt>
                <c:pt idx="90">
                  <c:v>17.38</c:v>
                </c:pt>
                <c:pt idx="91">
                  <c:v>17.39</c:v>
                </c:pt>
                <c:pt idx="92">
                  <c:v>17.399999999999999</c:v>
                </c:pt>
                <c:pt idx="93">
                  <c:v>17.41</c:v>
                </c:pt>
                <c:pt idx="94">
                  <c:v>17.420000000000002</c:v>
                </c:pt>
                <c:pt idx="95">
                  <c:v>17.43</c:v>
                </c:pt>
                <c:pt idx="96">
                  <c:v>17.440000000000001</c:v>
                </c:pt>
                <c:pt idx="97">
                  <c:v>17.45</c:v>
                </c:pt>
                <c:pt idx="98">
                  <c:v>17.46</c:v>
                </c:pt>
                <c:pt idx="99">
                  <c:v>17.47</c:v>
                </c:pt>
                <c:pt idx="100">
                  <c:v>17.48</c:v>
                </c:pt>
                <c:pt idx="101">
                  <c:v>17.489999999999998</c:v>
                </c:pt>
                <c:pt idx="102">
                  <c:v>17.5</c:v>
                </c:pt>
                <c:pt idx="103">
                  <c:v>17.510000000000002</c:v>
                </c:pt>
                <c:pt idx="104">
                  <c:v>17.52</c:v>
                </c:pt>
                <c:pt idx="105">
                  <c:v>17.53</c:v>
                </c:pt>
                <c:pt idx="106">
                  <c:v>17.54</c:v>
                </c:pt>
                <c:pt idx="107">
                  <c:v>17.55</c:v>
                </c:pt>
                <c:pt idx="108">
                  <c:v>17.559999999999999</c:v>
                </c:pt>
                <c:pt idx="109">
                  <c:v>17.57</c:v>
                </c:pt>
                <c:pt idx="110">
                  <c:v>17.579999999999998</c:v>
                </c:pt>
                <c:pt idx="111">
                  <c:v>17.59</c:v>
                </c:pt>
                <c:pt idx="112">
                  <c:v>17.600000000000001</c:v>
                </c:pt>
                <c:pt idx="113">
                  <c:v>17.61</c:v>
                </c:pt>
                <c:pt idx="114">
                  <c:v>17.62</c:v>
                </c:pt>
                <c:pt idx="115">
                  <c:v>17.63</c:v>
                </c:pt>
                <c:pt idx="116">
                  <c:v>17.64</c:v>
                </c:pt>
                <c:pt idx="117">
                  <c:v>17.649999999999999</c:v>
                </c:pt>
                <c:pt idx="118">
                  <c:v>17.66</c:v>
                </c:pt>
                <c:pt idx="119">
                  <c:v>17.670000000000002</c:v>
                </c:pt>
                <c:pt idx="120">
                  <c:v>17.68</c:v>
                </c:pt>
                <c:pt idx="121">
                  <c:v>17.690000000000001</c:v>
                </c:pt>
                <c:pt idx="122">
                  <c:v>17.7</c:v>
                </c:pt>
                <c:pt idx="123">
                  <c:v>17.71</c:v>
                </c:pt>
                <c:pt idx="124">
                  <c:v>17.72</c:v>
                </c:pt>
                <c:pt idx="125">
                  <c:v>17.73</c:v>
                </c:pt>
                <c:pt idx="126">
                  <c:v>17.739999999999998</c:v>
                </c:pt>
                <c:pt idx="127">
                  <c:v>17.75</c:v>
                </c:pt>
                <c:pt idx="128">
                  <c:v>17.760000000000002</c:v>
                </c:pt>
                <c:pt idx="129">
                  <c:v>17.77</c:v>
                </c:pt>
                <c:pt idx="130">
                  <c:v>17.78</c:v>
                </c:pt>
                <c:pt idx="131">
                  <c:v>17.79</c:v>
                </c:pt>
                <c:pt idx="132">
                  <c:v>17.8</c:v>
                </c:pt>
                <c:pt idx="133">
                  <c:v>17.809999999999999</c:v>
                </c:pt>
                <c:pt idx="134">
                  <c:v>17.82</c:v>
                </c:pt>
                <c:pt idx="135">
                  <c:v>17.829999999999998</c:v>
                </c:pt>
                <c:pt idx="136">
                  <c:v>17.84</c:v>
                </c:pt>
                <c:pt idx="137">
                  <c:v>17.850000000000001</c:v>
                </c:pt>
                <c:pt idx="138">
                  <c:v>17.86</c:v>
                </c:pt>
                <c:pt idx="139">
                  <c:v>17.87</c:v>
                </c:pt>
                <c:pt idx="140">
                  <c:v>17.88</c:v>
                </c:pt>
                <c:pt idx="141">
                  <c:v>17.89</c:v>
                </c:pt>
                <c:pt idx="142">
                  <c:v>17.899999999999999</c:v>
                </c:pt>
                <c:pt idx="143">
                  <c:v>17.91</c:v>
                </c:pt>
                <c:pt idx="144">
                  <c:v>17.920000000000002</c:v>
                </c:pt>
                <c:pt idx="145">
                  <c:v>17.93</c:v>
                </c:pt>
                <c:pt idx="146">
                  <c:v>17.940000000000001</c:v>
                </c:pt>
                <c:pt idx="147">
                  <c:v>17.95</c:v>
                </c:pt>
                <c:pt idx="148">
                  <c:v>17.96</c:v>
                </c:pt>
                <c:pt idx="149">
                  <c:v>17.97</c:v>
                </c:pt>
                <c:pt idx="150">
                  <c:v>17.98</c:v>
                </c:pt>
                <c:pt idx="151">
                  <c:v>17.989999999999998</c:v>
                </c:pt>
                <c:pt idx="152">
                  <c:v>18</c:v>
                </c:pt>
                <c:pt idx="153">
                  <c:v>18.010000000000002</c:v>
                </c:pt>
                <c:pt idx="154">
                  <c:v>18.02</c:v>
                </c:pt>
                <c:pt idx="155">
                  <c:v>18.03</c:v>
                </c:pt>
                <c:pt idx="156">
                  <c:v>18.04</c:v>
                </c:pt>
                <c:pt idx="157">
                  <c:v>18.05</c:v>
                </c:pt>
                <c:pt idx="158">
                  <c:v>18.059999999999999</c:v>
                </c:pt>
                <c:pt idx="159">
                  <c:v>18.07</c:v>
                </c:pt>
                <c:pt idx="160">
                  <c:v>18.079999999999998</c:v>
                </c:pt>
                <c:pt idx="161">
                  <c:v>18.09</c:v>
                </c:pt>
                <c:pt idx="162">
                  <c:v>18.100000000000001</c:v>
                </c:pt>
                <c:pt idx="163">
                  <c:v>18.11</c:v>
                </c:pt>
                <c:pt idx="164">
                  <c:v>18.12</c:v>
                </c:pt>
                <c:pt idx="165">
                  <c:v>18.13</c:v>
                </c:pt>
                <c:pt idx="166">
                  <c:v>18.14</c:v>
                </c:pt>
                <c:pt idx="167">
                  <c:v>18.149999999999999</c:v>
                </c:pt>
                <c:pt idx="168">
                  <c:v>18.16</c:v>
                </c:pt>
                <c:pt idx="169">
                  <c:v>18.170000000000002</c:v>
                </c:pt>
                <c:pt idx="170">
                  <c:v>18.18</c:v>
                </c:pt>
                <c:pt idx="171">
                  <c:v>18.190000000000001</c:v>
                </c:pt>
                <c:pt idx="172">
                  <c:v>18.2</c:v>
                </c:pt>
                <c:pt idx="173">
                  <c:v>18.21</c:v>
                </c:pt>
                <c:pt idx="174">
                  <c:v>18.22</c:v>
                </c:pt>
                <c:pt idx="175">
                  <c:v>18.23</c:v>
                </c:pt>
                <c:pt idx="176">
                  <c:v>18.239999999999998</c:v>
                </c:pt>
                <c:pt idx="177">
                  <c:v>18.25</c:v>
                </c:pt>
                <c:pt idx="178">
                  <c:v>18.260000000000002</c:v>
                </c:pt>
                <c:pt idx="179">
                  <c:v>18.27</c:v>
                </c:pt>
                <c:pt idx="180">
                  <c:v>18.28</c:v>
                </c:pt>
                <c:pt idx="181">
                  <c:v>18.29</c:v>
                </c:pt>
                <c:pt idx="182">
                  <c:v>18.3</c:v>
                </c:pt>
                <c:pt idx="183">
                  <c:v>18.309999999999999</c:v>
                </c:pt>
                <c:pt idx="184">
                  <c:v>18.32</c:v>
                </c:pt>
                <c:pt idx="185">
                  <c:v>18.329999999999998</c:v>
                </c:pt>
                <c:pt idx="186">
                  <c:v>18.34</c:v>
                </c:pt>
                <c:pt idx="187">
                  <c:v>18.350000000000001</c:v>
                </c:pt>
                <c:pt idx="188">
                  <c:v>18.36</c:v>
                </c:pt>
                <c:pt idx="189">
                  <c:v>18.37</c:v>
                </c:pt>
                <c:pt idx="190">
                  <c:v>18.38</c:v>
                </c:pt>
                <c:pt idx="191">
                  <c:v>18.39</c:v>
                </c:pt>
                <c:pt idx="192">
                  <c:v>18.399999999999999</c:v>
                </c:pt>
                <c:pt idx="193">
                  <c:v>18.41</c:v>
                </c:pt>
                <c:pt idx="194">
                  <c:v>18.420000000000002</c:v>
                </c:pt>
                <c:pt idx="195">
                  <c:v>18.43</c:v>
                </c:pt>
                <c:pt idx="196">
                  <c:v>18.440000000000001</c:v>
                </c:pt>
                <c:pt idx="197">
                  <c:v>18.45</c:v>
                </c:pt>
                <c:pt idx="198">
                  <c:v>18.46</c:v>
                </c:pt>
                <c:pt idx="199">
                  <c:v>18.47</c:v>
                </c:pt>
                <c:pt idx="200">
                  <c:v>18.48</c:v>
                </c:pt>
                <c:pt idx="201">
                  <c:v>18.489999999999998</c:v>
                </c:pt>
                <c:pt idx="202">
                  <c:v>18.5</c:v>
                </c:pt>
                <c:pt idx="203">
                  <c:v>18.510000000000002</c:v>
                </c:pt>
                <c:pt idx="204">
                  <c:v>18.52</c:v>
                </c:pt>
                <c:pt idx="205">
                  <c:v>18.53</c:v>
                </c:pt>
                <c:pt idx="206">
                  <c:v>18.54</c:v>
                </c:pt>
                <c:pt idx="207">
                  <c:v>18.55</c:v>
                </c:pt>
                <c:pt idx="208">
                  <c:v>18.559999999999999</c:v>
                </c:pt>
                <c:pt idx="209">
                  <c:v>18.57</c:v>
                </c:pt>
                <c:pt idx="210">
                  <c:v>18.579999999999998</c:v>
                </c:pt>
                <c:pt idx="211">
                  <c:v>18.59</c:v>
                </c:pt>
                <c:pt idx="212">
                  <c:v>18.600000000000001</c:v>
                </c:pt>
                <c:pt idx="213">
                  <c:v>18.61</c:v>
                </c:pt>
                <c:pt idx="214">
                  <c:v>18.62</c:v>
                </c:pt>
                <c:pt idx="215">
                  <c:v>18.63</c:v>
                </c:pt>
                <c:pt idx="216">
                  <c:v>18.64</c:v>
                </c:pt>
                <c:pt idx="217">
                  <c:v>18.649999999999999</c:v>
                </c:pt>
                <c:pt idx="218">
                  <c:v>18.66</c:v>
                </c:pt>
                <c:pt idx="219">
                  <c:v>18.670000000000002</c:v>
                </c:pt>
                <c:pt idx="220">
                  <c:v>18.68</c:v>
                </c:pt>
                <c:pt idx="221">
                  <c:v>18.690000000000001</c:v>
                </c:pt>
                <c:pt idx="222">
                  <c:v>18.7</c:v>
                </c:pt>
                <c:pt idx="223">
                  <c:v>18.71</c:v>
                </c:pt>
                <c:pt idx="224">
                  <c:v>18.72</c:v>
                </c:pt>
                <c:pt idx="225">
                  <c:v>18.73</c:v>
                </c:pt>
                <c:pt idx="226">
                  <c:v>18.739999999999998</c:v>
                </c:pt>
                <c:pt idx="227">
                  <c:v>18.75</c:v>
                </c:pt>
                <c:pt idx="228">
                  <c:v>18.760000000000002</c:v>
                </c:pt>
                <c:pt idx="229">
                  <c:v>18.77</c:v>
                </c:pt>
                <c:pt idx="230">
                  <c:v>18.78</c:v>
                </c:pt>
                <c:pt idx="231">
                  <c:v>18.79</c:v>
                </c:pt>
                <c:pt idx="232">
                  <c:v>18.8</c:v>
                </c:pt>
                <c:pt idx="233">
                  <c:v>18.809999999999999</c:v>
                </c:pt>
                <c:pt idx="234">
                  <c:v>18.82</c:v>
                </c:pt>
                <c:pt idx="235">
                  <c:v>18.829999999999998</c:v>
                </c:pt>
                <c:pt idx="236">
                  <c:v>18.84</c:v>
                </c:pt>
                <c:pt idx="237">
                  <c:v>18.850000000000001</c:v>
                </c:pt>
                <c:pt idx="238">
                  <c:v>18.86</c:v>
                </c:pt>
                <c:pt idx="239">
                  <c:v>18.87</c:v>
                </c:pt>
                <c:pt idx="240">
                  <c:v>18.88</c:v>
                </c:pt>
                <c:pt idx="241">
                  <c:v>18.89</c:v>
                </c:pt>
                <c:pt idx="242">
                  <c:v>18.899999999999999</c:v>
                </c:pt>
                <c:pt idx="243">
                  <c:v>18.91</c:v>
                </c:pt>
                <c:pt idx="244">
                  <c:v>18.920000000000002</c:v>
                </c:pt>
                <c:pt idx="245">
                  <c:v>18.93</c:v>
                </c:pt>
                <c:pt idx="246">
                  <c:v>18.940000000000001</c:v>
                </c:pt>
                <c:pt idx="247">
                  <c:v>18.95</c:v>
                </c:pt>
                <c:pt idx="248">
                  <c:v>18.96</c:v>
                </c:pt>
                <c:pt idx="249">
                  <c:v>18.97</c:v>
                </c:pt>
                <c:pt idx="250">
                  <c:v>18.98</c:v>
                </c:pt>
                <c:pt idx="251">
                  <c:v>18.989999999999998</c:v>
                </c:pt>
                <c:pt idx="252">
                  <c:v>19</c:v>
                </c:pt>
                <c:pt idx="253">
                  <c:v>19.010000000000002</c:v>
                </c:pt>
                <c:pt idx="254">
                  <c:v>19.02</c:v>
                </c:pt>
                <c:pt idx="255">
                  <c:v>19.03</c:v>
                </c:pt>
                <c:pt idx="256">
                  <c:v>19.04</c:v>
                </c:pt>
                <c:pt idx="257">
                  <c:v>19.05</c:v>
                </c:pt>
                <c:pt idx="258">
                  <c:v>19.059999999999999</c:v>
                </c:pt>
                <c:pt idx="259">
                  <c:v>19.07</c:v>
                </c:pt>
                <c:pt idx="260">
                  <c:v>19.079999999999998</c:v>
                </c:pt>
                <c:pt idx="261">
                  <c:v>19.09</c:v>
                </c:pt>
                <c:pt idx="262">
                  <c:v>19.100000000000001</c:v>
                </c:pt>
                <c:pt idx="263">
                  <c:v>19.11</c:v>
                </c:pt>
                <c:pt idx="264">
                  <c:v>19.12</c:v>
                </c:pt>
                <c:pt idx="265">
                  <c:v>19.13</c:v>
                </c:pt>
                <c:pt idx="266">
                  <c:v>19.14</c:v>
                </c:pt>
                <c:pt idx="267">
                  <c:v>19.149999999999999</c:v>
                </c:pt>
                <c:pt idx="268">
                  <c:v>19.16</c:v>
                </c:pt>
                <c:pt idx="269">
                  <c:v>19.170000000000002</c:v>
                </c:pt>
                <c:pt idx="270">
                  <c:v>19.18</c:v>
                </c:pt>
                <c:pt idx="271">
                  <c:v>19.190000000000001</c:v>
                </c:pt>
                <c:pt idx="272">
                  <c:v>19.2</c:v>
                </c:pt>
                <c:pt idx="273">
                  <c:v>19.21</c:v>
                </c:pt>
                <c:pt idx="274">
                  <c:v>19.22</c:v>
                </c:pt>
                <c:pt idx="275">
                  <c:v>19.23</c:v>
                </c:pt>
                <c:pt idx="276">
                  <c:v>19.239999999999998</c:v>
                </c:pt>
                <c:pt idx="277">
                  <c:v>19.25</c:v>
                </c:pt>
                <c:pt idx="278">
                  <c:v>19.260000000000002</c:v>
                </c:pt>
                <c:pt idx="279">
                  <c:v>19.27</c:v>
                </c:pt>
                <c:pt idx="280">
                  <c:v>19.28</c:v>
                </c:pt>
                <c:pt idx="281">
                  <c:v>19.29</c:v>
                </c:pt>
                <c:pt idx="282">
                  <c:v>19.3</c:v>
                </c:pt>
                <c:pt idx="283">
                  <c:v>19.309999999999999</c:v>
                </c:pt>
                <c:pt idx="284">
                  <c:v>19.32</c:v>
                </c:pt>
                <c:pt idx="285">
                  <c:v>19.329999999999998</c:v>
                </c:pt>
                <c:pt idx="286">
                  <c:v>19.34</c:v>
                </c:pt>
                <c:pt idx="287">
                  <c:v>19.350000000000001</c:v>
                </c:pt>
                <c:pt idx="288">
                  <c:v>19.36</c:v>
                </c:pt>
                <c:pt idx="289">
                  <c:v>19.37</c:v>
                </c:pt>
                <c:pt idx="290">
                  <c:v>19.38</c:v>
                </c:pt>
                <c:pt idx="291">
                  <c:v>19.39</c:v>
                </c:pt>
                <c:pt idx="292">
                  <c:v>19.399999999999999</c:v>
                </c:pt>
                <c:pt idx="293">
                  <c:v>19.41</c:v>
                </c:pt>
                <c:pt idx="294">
                  <c:v>19.420000000000002</c:v>
                </c:pt>
                <c:pt idx="295">
                  <c:v>19.43</c:v>
                </c:pt>
                <c:pt idx="296">
                  <c:v>19.440000000000001</c:v>
                </c:pt>
                <c:pt idx="297">
                  <c:v>19.45</c:v>
                </c:pt>
                <c:pt idx="298">
                  <c:v>19.46</c:v>
                </c:pt>
                <c:pt idx="299">
                  <c:v>19.47</c:v>
                </c:pt>
                <c:pt idx="300">
                  <c:v>19.48</c:v>
                </c:pt>
                <c:pt idx="301">
                  <c:v>19.489999999999998</c:v>
                </c:pt>
                <c:pt idx="302">
                  <c:v>19.5</c:v>
                </c:pt>
                <c:pt idx="303">
                  <c:v>19.510000000000002</c:v>
                </c:pt>
                <c:pt idx="304">
                  <c:v>19.52</c:v>
                </c:pt>
                <c:pt idx="305">
                  <c:v>19.53</c:v>
                </c:pt>
                <c:pt idx="306">
                  <c:v>19.54</c:v>
                </c:pt>
                <c:pt idx="307">
                  <c:v>19.55</c:v>
                </c:pt>
                <c:pt idx="308">
                  <c:v>19.559999999999999</c:v>
                </c:pt>
                <c:pt idx="309">
                  <c:v>19.57</c:v>
                </c:pt>
                <c:pt idx="310">
                  <c:v>19.579999999999998</c:v>
                </c:pt>
                <c:pt idx="311">
                  <c:v>19.59</c:v>
                </c:pt>
                <c:pt idx="312">
                  <c:v>19.600000000000001</c:v>
                </c:pt>
                <c:pt idx="313">
                  <c:v>19.61</c:v>
                </c:pt>
                <c:pt idx="314">
                  <c:v>19.62</c:v>
                </c:pt>
                <c:pt idx="315">
                  <c:v>19.63</c:v>
                </c:pt>
                <c:pt idx="316">
                  <c:v>19.64</c:v>
                </c:pt>
                <c:pt idx="317">
                  <c:v>19.649999999999999</c:v>
                </c:pt>
                <c:pt idx="318">
                  <c:v>19.66</c:v>
                </c:pt>
                <c:pt idx="319">
                  <c:v>19.670000000000002</c:v>
                </c:pt>
                <c:pt idx="320">
                  <c:v>19.68</c:v>
                </c:pt>
                <c:pt idx="321">
                  <c:v>19.690000000000001</c:v>
                </c:pt>
                <c:pt idx="322">
                  <c:v>19.7</c:v>
                </c:pt>
                <c:pt idx="323">
                  <c:v>19.71</c:v>
                </c:pt>
                <c:pt idx="324">
                  <c:v>19.72</c:v>
                </c:pt>
                <c:pt idx="325">
                  <c:v>19.73</c:v>
                </c:pt>
                <c:pt idx="326">
                  <c:v>19.739999999999998</c:v>
                </c:pt>
                <c:pt idx="327">
                  <c:v>19.75</c:v>
                </c:pt>
                <c:pt idx="328">
                  <c:v>19.760000000000002</c:v>
                </c:pt>
                <c:pt idx="329">
                  <c:v>19.77</c:v>
                </c:pt>
                <c:pt idx="330">
                  <c:v>19.78</c:v>
                </c:pt>
                <c:pt idx="331">
                  <c:v>19.79</c:v>
                </c:pt>
                <c:pt idx="332">
                  <c:v>19.8</c:v>
                </c:pt>
                <c:pt idx="333">
                  <c:v>19.809999999999999</c:v>
                </c:pt>
                <c:pt idx="334">
                  <c:v>19.82</c:v>
                </c:pt>
                <c:pt idx="335">
                  <c:v>19.829999999999998</c:v>
                </c:pt>
                <c:pt idx="336">
                  <c:v>19.84</c:v>
                </c:pt>
                <c:pt idx="337">
                  <c:v>19.850000000000001</c:v>
                </c:pt>
                <c:pt idx="338">
                  <c:v>19.86</c:v>
                </c:pt>
                <c:pt idx="339">
                  <c:v>19.87</c:v>
                </c:pt>
                <c:pt idx="340">
                  <c:v>19.88</c:v>
                </c:pt>
                <c:pt idx="341">
                  <c:v>19.89</c:v>
                </c:pt>
                <c:pt idx="342">
                  <c:v>19.899999999999999</c:v>
                </c:pt>
                <c:pt idx="343">
                  <c:v>19.91</c:v>
                </c:pt>
                <c:pt idx="344">
                  <c:v>19.920000000000002</c:v>
                </c:pt>
                <c:pt idx="345">
                  <c:v>19.93</c:v>
                </c:pt>
                <c:pt idx="346">
                  <c:v>19.940000000000001</c:v>
                </c:pt>
                <c:pt idx="347">
                  <c:v>19.95</c:v>
                </c:pt>
                <c:pt idx="348">
                  <c:v>19.96</c:v>
                </c:pt>
                <c:pt idx="349">
                  <c:v>19.97</c:v>
                </c:pt>
                <c:pt idx="350">
                  <c:v>19.98</c:v>
                </c:pt>
                <c:pt idx="351">
                  <c:v>19.989999999999998</c:v>
                </c:pt>
                <c:pt idx="352">
                  <c:v>20</c:v>
                </c:pt>
                <c:pt idx="353">
                  <c:v>20.010000000000002</c:v>
                </c:pt>
                <c:pt idx="354">
                  <c:v>20.02</c:v>
                </c:pt>
                <c:pt idx="355">
                  <c:v>20.03</c:v>
                </c:pt>
                <c:pt idx="356">
                  <c:v>20.04</c:v>
                </c:pt>
                <c:pt idx="357">
                  <c:v>20.05</c:v>
                </c:pt>
                <c:pt idx="358">
                  <c:v>20.059999999999999</c:v>
                </c:pt>
                <c:pt idx="359">
                  <c:v>20.07</c:v>
                </c:pt>
                <c:pt idx="360">
                  <c:v>20.079999999999998</c:v>
                </c:pt>
                <c:pt idx="361">
                  <c:v>20.09</c:v>
                </c:pt>
                <c:pt idx="362">
                  <c:v>20.100000000000001</c:v>
                </c:pt>
                <c:pt idx="363">
                  <c:v>20.11</c:v>
                </c:pt>
                <c:pt idx="364">
                  <c:v>20.12</c:v>
                </c:pt>
                <c:pt idx="365">
                  <c:v>20.13</c:v>
                </c:pt>
                <c:pt idx="366">
                  <c:v>20.14</c:v>
                </c:pt>
                <c:pt idx="367">
                  <c:v>20.149999999999999</c:v>
                </c:pt>
                <c:pt idx="368">
                  <c:v>20.16</c:v>
                </c:pt>
                <c:pt idx="369">
                  <c:v>20.170000000000002</c:v>
                </c:pt>
                <c:pt idx="370">
                  <c:v>20.18</c:v>
                </c:pt>
                <c:pt idx="371">
                  <c:v>20.190000000000001</c:v>
                </c:pt>
                <c:pt idx="372">
                  <c:v>20.2</c:v>
                </c:pt>
                <c:pt idx="373">
                  <c:v>20.21</c:v>
                </c:pt>
                <c:pt idx="374">
                  <c:v>20.22</c:v>
                </c:pt>
                <c:pt idx="375">
                  <c:v>20.23</c:v>
                </c:pt>
                <c:pt idx="376">
                  <c:v>20.239999999999998</c:v>
                </c:pt>
                <c:pt idx="377">
                  <c:v>20.25</c:v>
                </c:pt>
                <c:pt idx="378">
                  <c:v>20.260000000000002</c:v>
                </c:pt>
                <c:pt idx="379">
                  <c:v>20.27</c:v>
                </c:pt>
                <c:pt idx="380">
                  <c:v>20.28</c:v>
                </c:pt>
                <c:pt idx="381">
                  <c:v>20.29</c:v>
                </c:pt>
                <c:pt idx="382">
                  <c:v>20.3</c:v>
                </c:pt>
                <c:pt idx="383">
                  <c:v>20.309999999999999</c:v>
                </c:pt>
                <c:pt idx="384">
                  <c:v>20.32</c:v>
                </c:pt>
                <c:pt idx="385">
                  <c:v>20.329999999999998</c:v>
                </c:pt>
                <c:pt idx="386">
                  <c:v>20.34</c:v>
                </c:pt>
                <c:pt idx="387">
                  <c:v>20.350000000000001</c:v>
                </c:pt>
                <c:pt idx="388">
                  <c:v>20.36</c:v>
                </c:pt>
                <c:pt idx="389">
                  <c:v>20.37</c:v>
                </c:pt>
                <c:pt idx="390">
                  <c:v>20.38</c:v>
                </c:pt>
                <c:pt idx="391">
                  <c:v>20.39</c:v>
                </c:pt>
                <c:pt idx="392">
                  <c:v>20.399999999999999</c:v>
                </c:pt>
                <c:pt idx="393">
                  <c:v>20.41</c:v>
                </c:pt>
                <c:pt idx="394">
                  <c:v>20.420000000000002</c:v>
                </c:pt>
                <c:pt idx="395">
                  <c:v>20.43</c:v>
                </c:pt>
                <c:pt idx="396">
                  <c:v>20.440000000000001</c:v>
                </c:pt>
                <c:pt idx="397">
                  <c:v>20.45</c:v>
                </c:pt>
                <c:pt idx="398">
                  <c:v>20.46</c:v>
                </c:pt>
                <c:pt idx="399">
                  <c:v>20.47</c:v>
                </c:pt>
                <c:pt idx="400">
                  <c:v>20.48</c:v>
                </c:pt>
                <c:pt idx="401">
                  <c:v>20.49</c:v>
                </c:pt>
                <c:pt idx="402">
                  <c:v>20.5</c:v>
                </c:pt>
                <c:pt idx="403">
                  <c:v>20.51</c:v>
                </c:pt>
                <c:pt idx="404">
                  <c:v>20.52</c:v>
                </c:pt>
                <c:pt idx="405">
                  <c:v>20.53</c:v>
                </c:pt>
                <c:pt idx="406">
                  <c:v>20.54</c:v>
                </c:pt>
                <c:pt idx="407">
                  <c:v>20.55</c:v>
                </c:pt>
                <c:pt idx="408">
                  <c:v>20.56</c:v>
                </c:pt>
                <c:pt idx="409">
                  <c:v>20.57</c:v>
                </c:pt>
                <c:pt idx="410">
                  <c:v>20.58</c:v>
                </c:pt>
                <c:pt idx="411">
                  <c:v>20.59</c:v>
                </c:pt>
                <c:pt idx="412">
                  <c:v>20.6</c:v>
                </c:pt>
                <c:pt idx="413">
                  <c:v>20.61</c:v>
                </c:pt>
                <c:pt idx="414">
                  <c:v>20.62</c:v>
                </c:pt>
                <c:pt idx="415">
                  <c:v>20.63</c:v>
                </c:pt>
                <c:pt idx="416">
                  <c:v>20.64</c:v>
                </c:pt>
                <c:pt idx="417">
                  <c:v>20.65</c:v>
                </c:pt>
                <c:pt idx="418">
                  <c:v>20.66</c:v>
                </c:pt>
                <c:pt idx="419">
                  <c:v>20.67</c:v>
                </c:pt>
                <c:pt idx="420">
                  <c:v>20.68</c:v>
                </c:pt>
                <c:pt idx="421">
                  <c:v>20.69</c:v>
                </c:pt>
                <c:pt idx="422">
                  <c:v>20.7</c:v>
                </c:pt>
                <c:pt idx="423">
                  <c:v>20.71</c:v>
                </c:pt>
                <c:pt idx="424">
                  <c:v>20.72</c:v>
                </c:pt>
                <c:pt idx="425">
                  <c:v>20.73</c:v>
                </c:pt>
                <c:pt idx="426">
                  <c:v>20.74</c:v>
                </c:pt>
                <c:pt idx="427">
                  <c:v>20.75</c:v>
                </c:pt>
                <c:pt idx="428">
                  <c:v>20.76</c:v>
                </c:pt>
                <c:pt idx="429">
                  <c:v>20.77</c:v>
                </c:pt>
                <c:pt idx="430">
                  <c:v>20.78</c:v>
                </c:pt>
                <c:pt idx="431">
                  <c:v>20.79</c:v>
                </c:pt>
                <c:pt idx="432">
                  <c:v>20.8</c:v>
                </c:pt>
                <c:pt idx="433">
                  <c:v>20.81</c:v>
                </c:pt>
                <c:pt idx="434">
                  <c:v>20.82</c:v>
                </c:pt>
                <c:pt idx="435">
                  <c:v>20.83</c:v>
                </c:pt>
                <c:pt idx="436">
                  <c:v>20.84</c:v>
                </c:pt>
                <c:pt idx="437">
                  <c:v>20.85</c:v>
                </c:pt>
                <c:pt idx="438">
                  <c:v>20.86</c:v>
                </c:pt>
                <c:pt idx="439">
                  <c:v>20.87</c:v>
                </c:pt>
                <c:pt idx="440">
                  <c:v>20.88</c:v>
                </c:pt>
                <c:pt idx="441">
                  <c:v>20.89</c:v>
                </c:pt>
                <c:pt idx="442">
                  <c:v>20.9</c:v>
                </c:pt>
                <c:pt idx="443">
                  <c:v>20.91</c:v>
                </c:pt>
                <c:pt idx="444">
                  <c:v>20.92</c:v>
                </c:pt>
                <c:pt idx="445">
                  <c:v>20.93</c:v>
                </c:pt>
                <c:pt idx="446">
                  <c:v>20.94</c:v>
                </c:pt>
                <c:pt idx="447">
                  <c:v>20.95</c:v>
                </c:pt>
                <c:pt idx="448">
                  <c:v>20.96</c:v>
                </c:pt>
                <c:pt idx="449">
                  <c:v>20.97</c:v>
                </c:pt>
                <c:pt idx="450">
                  <c:v>20.98</c:v>
                </c:pt>
                <c:pt idx="451">
                  <c:v>20.99</c:v>
                </c:pt>
                <c:pt idx="452">
                  <c:v>21</c:v>
                </c:pt>
                <c:pt idx="453">
                  <c:v>21.01</c:v>
                </c:pt>
                <c:pt idx="454">
                  <c:v>21.02</c:v>
                </c:pt>
                <c:pt idx="455">
                  <c:v>21.03</c:v>
                </c:pt>
                <c:pt idx="456">
                  <c:v>21.04</c:v>
                </c:pt>
                <c:pt idx="457">
                  <c:v>21.05</c:v>
                </c:pt>
                <c:pt idx="458">
                  <c:v>21.06</c:v>
                </c:pt>
                <c:pt idx="459">
                  <c:v>21.07</c:v>
                </c:pt>
                <c:pt idx="460">
                  <c:v>21.08</c:v>
                </c:pt>
                <c:pt idx="461">
                  <c:v>21.09</c:v>
                </c:pt>
                <c:pt idx="462">
                  <c:v>21.1</c:v>
                </c:pt>
                <c:pt idx="463">
                  <c:v>21.11</c:v>
                </c:pt>
                <c:pt idx="464">
                  <c:v>21.12</c:v>
                </c:pt>
                <c:pt idx="465">
                  <c:v>21.13</c:v>
                </c:pt>
                <c:pt idx="466">
                  <c:v>21.14</c:v>
                </c:pt>
                <c:pt idx="467">
                  <c:v>21.15</c:v>
                </c:pt>
                <c:pt idx="468">
                  <c:v>21.16</c:v>
                </c:pt>
                <c:pt idx="469">
                  <c:v>21.17</c:v>
                </c:pt>
                <c:pt idx="470">
                  <c:v>21.18</c:v>
                </c:pt>
                <c:pt idx="471">
                  <c:v>21.19</c:v>
                </c:pt>
                <c:pt idx="472">
                  <c:v>21.2</c:v>
                </c:pt>
                <c:pt idx="473">
                  <c:v>21.21</c:v>
                </c:pt>
                <c:pt idx="474">
                  <c:v>21.22</c:v>
                </c:pt>
                <c:pt idx="475">
                  <c:v>21.23</c:v>
                </c:pt>
                <c:pt idx="476">
                  <c:v>21.24</c:v>
                </c:pt>
                <c:pt idx="477">
                  <c:v>21.25</c:v>
                </c:pt>
                <c:pt idx="478">
                  <c:v>21.26</c:v>
                </c:pt>
                <c:pt idx="479">
                  <c:v>21.27</c:v>
                </c:pt>
                <c:pt idx="480">
                  <c:v>21.28</c:v>
                </c:pt>
                <c:pt idx="481">
                  <c:v>21.29</c:v>
                </c:pt>
                <c:pt idx="482">
                  <c:v>21.3</c:v>
                </c:pt>
                <c:pt idx="483">
                  <c:v>21.31</c:v>
                </c:pt>
                <c:pt idx="484">
                  <c:v>21.32</c:v>
                </c:pt>
                <c:pt idx="485">
                  <c:v>21.33</c:v>
                </c:pt>
                <c:pt idx="486">
                  <c:v>21.34</c:v>
                </c:pt>
                <c:pt idx="487">
                  <c:v>21.35</c:v>
                </c:pt>
                <c:pt idx="488">
                  <c:v>21.36</c:v>
                </c:pt>
                <c:pt idx="489">
                  <c:v>21.37</c:v>
                </c:pt>
                <c:pt idx="490">
                  <c:v>21.38</c:v>
                </c:pt>
                <c:pt idx="491">
                  <c:v>21.39</c:v>
                </c:pt>
                <c:pt idx="492">
                  <c:v>21.4</c:v>
                </c:pt>
                <c:pt idx="493">
                  <c:v>21.41</c:v>
                </c:pt>
                <c:pt idx="494">
                  <c:v>21.42</c:v>
                </c:pt>
                <c:pt idx="495">
                  <c:v>21.43</c:v>
                </c:pt>
                <c:pt idx="496">
                  <c:v>21.44</c:v>
                </c:pt>
                <c:pt idx="497">
                  <c:v>21.45</c:v>
                </c:pt>
                <c:pt idx="498">
                  <c:v>21.46</c:v>
                </c:pt>
                <c:pt idx="499">
                  <c:v>21.47</c:v>
                </c:pt>
                <c:pt idx="500">
                  <c:v>21.48</c:v>
                </c:pt>
                <c:pt idx="501">
                  <c:v>21.49</c:v>
                </c:pt>
                <c:pt idx="502">
                  <c:v>21.5</c:v>
                </c:pt>
                <c:pt idx="503">
                  <c:v>21.51</c:v>
                </c:pt>
                <c:pt idx="504">
                  <c:v>21.52</c:v>
                </c:pt>
                <c:pt idx="505">
                  <c:v>21.53</c:v>
                </c:pt>
                <c:pt idx="506">
                  <c:v>21.54</c:v>
                </c:pt>
                <c:pt idx="507">
                  <c:v>21.55</c:v>
                </c:pt>
                <c:pt idx="508">
                  <c:v>21.56</c:v>
                </c:pt>
                <c:pt idx="509">
                  <c:v>21.57</c:v>
                </c:pt>
                <c:pt idx="510">
                  <c:v>21.58</c:v>
                </c:pt>
                <c:pt idx="511">
                  <c:v>21.59</c:v>
                </c:pt>
                <c:pt idx="512">
                  <c:v>21.6</c:v>
                </c:pt>
                <c:pt idx="513">
                  <c:v>21.61</c:v>
                </c:pt>
                <c:pt idx="514">
                  <c:v>21.62</c:v>
                </c:pt>
                <c:pt idx="515">
                  <c:v>21.63</c:v>
                </c:pt>
                <c:pt idx="516">
                  <c:v>21.64</c:v>
                </c:pt>
                <c:pt idx="517">
                  <c:v>21.65</c:v>
                </c:pt>
                <c:pt idx="518">
                  <c:v>21.66</c:v>
                </c:pt>
                <c:pt idx="519">
                  <c:v>21.67</c:v>
                </c:pt>
                <c:pt idx="520">
                  <c:v>21.68</c:v>
                </c:pt>
                <c:pt idx="521">
                  <c:v>21.69</c:v>
                </c:pt>
                <c:pt idx="522">
                  <c:v>21.7</c:v>
                </c:pt>
                <c:pt idx="523">
                  <c:v>21.71</c:v>
                </c:pt>
                <c:pt idx="524">
                  <c:v>21.72</c:v>
                </c:pt>
                <c:pt idx="525">
                  <c:v>21.73</c:v>
                </c:pt>
                <c:pt idx="526">
                  <c:v>21.74</c:v>
                </c:pt>
                <c:pt idx="527">
                  <c:v>21.75</c:v>
                </c:pt>
                <c:pt idx="528">
                  <c:v>21.76</c:v>
                </c:pt>
                <c:pt idx="529">
                  <c:v>21.77</c:v>
                </c:pt>
                <c:pt idx="530">
                  <c:v>21.78</c:v>
                </c:pt>
                <c:pt idx="531">
                  <c:v>21.79</c:v>
                </c:pt>
                <c:pt idx="532">
                  <c:v>21.8</c:v>
                </c:pt>
                <c:pt idx="533">
                  <c:v>21.81</c:v>
                </c:pt>
                <c:pt idx="534">
                  <c:v>21.82</c:v>
                </c:pt>
                <c:pt idx="535">
                  <c:v>21.83</c:v>
                </c:pt>
                <c:pt idx="536">
                  <c:v>21.84</c:v>
                </c:pt>
                <c:pt idx="537">
                  <c:v>21.85</c:v>
                </c:pt>
                <c:pt idx="538">
                  <c:v>21.86</c:v>
                </c:pt>
                <c:pt idx="539">
                  <c:v>21.87</c:v>
                </c:pt>
                <c:pt idx="540">
                  <c:v>21.88</c:v>
                </c:pt>
                <c:pt idx="541">
                  <c:v>21.89</c:v>
                </c:pt>
                <c:pt idx="542">
                  <c:v>21.9</c:v>
                </c:pt>
                <c:pt idx="543">
                  <c:v>21.91</c:v>
                </c:pt>
                <c:pt idx="544">
                  <c:v>21.92</c:v>
                </c:pt>
                <c:pt idx="545">
                  <c:v>21.93</c:v>
                </c:pt>
                <c:pt idx="546">
                  <c:v>21.94</c:v>
                </c:pt>
                <c:pt idx="547">
                  <c:v>21.95</c:v>
                </c:pt>
                <c:pt idx="548">
                  <c:v>21.96</c:v>
                </c:pt>
                <c:pt idx="549">
                  <c:v>21.97</c:v>
                </c:pt>
                <c:pt idx="550">
                  <c:v>21.98</c:v>
                </c:pt>
                <c:pt idx="551">
                  <c:v>21.99</c:v>
                </c:pt>
                <c:pt idx="552">
                  <c:v>22</c:v>
                </c:pt>
                <c:pt idx="553">
                  <c:v>22.01</c:v>
                </c:pt>
                <c:pt idx="554">
                  <c:v>22.02</c:v>
                </c:pt>
                <c:pt idx="555">
                  <c:v>22.03</c:v>
                </c:pt>
                <c:pt idx="556">
                  <c:v>22.04</c:v>
                </c:pt>
                <c:pt idx="557">
                  <c:v>22.05</c:v>
                </c:pt>
                <c:pt idx="558">
                  <c:v>22.06</c:v>
                </c:pt>
                <c:pt idx="559">
                  <c:v>22.07</c:v>
                </c:pt>
                <c:pt idx="560">
                  <c:v>22.08</c:v>
                </c:pt>
                <c:pt idx="561">
                  <c:v>22.09</c:v>
                </c:pt>
                <c:pt idx="562">
                  <c:v>22.1</c:v>
                </c:pt>
                <c:pt idx="563">
                  <c:v>22.11</c:v>
                </c:pt>
                <c:pt idx="564">
                  <c:v>22.12</c:v>
                </c:pt>
                <c:pt idx="565">
                  <c:v>22.13</c:v>
                </c:pt>
                <c:pt idx="566">
                  <c:v>22.14</c:v>
                </c:pt>
                <c:pt idx="567">
                  <c:v>22.15</c:v>
                </c:pt>
                <c:pt idx="568">
                  <c:v>22.16</c:v>
                </c:pt>
                <c:pt idx="569">
                  <c:v>22.17</c:v>
                </c:pt>
                <c:pt idx="570">
                  <c:v>22.18</c:v>
                </c:pt>
                <c:pt idx="571">
                  <c:v>22.19</c:v>
                </c:pt>
                <c:pt idx="572">
                  <c:v>22.2</c:v>
                </c:pt>
                <c:pt idx="573">
                  <c:v>22.21</c:v>
                </c:pt>
                <c:pt idx="574">
                  <c:v>22.22</c:v>
                </c:pt>
                <c:pt idx="575">
                  <c:v>22.23</c:v>
                </c:pt>
                <c:pt idx="576">
                  <c:v>22.24</c:v>
                </c:pt>
                <c:pt idx="577">
                  <c:v>22.25</c:v>
                </c:pt>
                <c:pt idx="578">
                  <c:v>22.26</c:v>
                </c:pt>
                <c:pt idx="579">
                  <c:v>22.27</c:v>
                </c:pt>
                <c:pt idx="580">
                  <c:v>22.28</c:v>
                </c:pt>
                <c:pt idx="581">
                  <c:v>22.29</c:v>
                </c:pt>
                <c:pt idx="582">
                  <c:v>22.3</c:v>
                </c:pt>
                <c:pt idx="583">
                  <c:v>22.31</c:v>
                </c:pt>
                <c:pt idx="584">
                  <c:v>22.32</c:v>
                </c:pt>
                <c:pt idx="585">
                  <c:v>22.33</c:v>
                </c:pt>
                <c:pt idx="586">
                  <c:v>22.34</c:v>
                </c:pt>
                <c:pt idx="587">
                  <c:v>22.35</c:v>
                </c:pt>
                <c:pt idx="588">
                  <c:v>22.36</c:v>
                </c:pt>
                <c:pt idx="589">
                  <c:v>22.37</c:v>
                </c:pt>
                <c:pt idx="590">
                  <c:v>22.38</c:v>
                </c:pt>
                <c:pt idx="591">
                  <c:v>22.39</c:v>
                </c:pt>
                <c:pt idx="592">
                  <c:v>22.4</c:v>
                </c:pt>
                <c:pt idx="593">
                  <c:v>22.41</c:v>
                </c:pt>
                <c:pt idx="594">
                  <c:v>22.42</c:v>
                </c:pt>
                <c:pt idx="595">
                  <c:v>22.43</c:v>
                </c:pt>
                <c:pt idx="596">
                  <c:v>22.44</c:v>
                </c:pt>
                <c:pt idx="597">
                  <c:v>22.45</c:v>
                </c:pt>
                <c:pt idx="598">
                  <c:v>22.46</c:v>
                </c:pt>
                <c:pt idx="599">
                  <c:v>22.47</c:v>
                </c:pt>
                <c:pt idx="600">
                  <c:v>22.48</c:v>
                </c:pt>
                <c:pt idx="601">
                  <c:v>22.49</c:v>
                </c:pt>
                <c:pt idx="602">
                  <c:v>22.5</c:v>
                </c:pt>
                <c:pt idx="603">
                  <c:v>22.51</c:v>
                </c:pt>
                <c:pt idx="604">
                  <c:v>22.52</c:v>
                </c:pt>
                <c:pt idx="605">
                  <c:v>22.53</c:v>
                </c:pt>
                <c:pt idx="606">
                  <c:v>22.54</c:v>
                </c:pt>
                <c:pt idx="607">
                  <c:v>22.55</c:v>
                </c:pt>
                <c:pt idx="608">
                  <c:v>22.56</c:v>
                </c:pt>
                <c:pt idx="609">
                  <c:v>22.57</c:v>
                </c:pt>
                <c:pt idx="610">
                  <c:v>22.58</c:v>
                </c:pt>
                <c:pt idx="611">
                  <c:v>22.59</c:v>
                </c:pt>
                <c:pt idx="612">
                  <c:v>22.6</c:v>
                </c:pt>
                <c:pt idx="613">
                  <c:v>22.61</c:v>
                </c:pt>
                <c:pt idx="614">
                  <c:v>22.62</c:v>
                </c:pt>
                <c:pt idx="615">
                  <c:v>22.63</c:v>
                </c:pt>
                <c:pt idx="616">
                  <c:v>22.64</c:v>
                </c:pt>
                <c:pt idx="617">
                  <c:v>22.65</c:v>
                </c:pt>
                <c:pt idx="618">
                  <c:v>22.66</c:v>
                </c:pt>
                <c:pt idx="619">
                  <c:v>22.67</c:v>
                </c:pt>
                <c:pt idx="620">
                  <c:v>22.68</c:v>
                </c:pt>
                <c:pt idx="621">
                  <c:v>22.69</c:v>
                </c:pt>
                <c:pt idx="622">
                  <c:v>22.7</c:v>
                </c:pt>
                <c:pt idx="623">
                  <c:v>22.71</c:v>
                </c:pt>
                <c:pt idx="624">
                  <c:v>22.72</c:v>
                </c:pt>
                <c:pt idx="625">
                  <c:v>22.73</c:v>
                </c:pt>
                <c:pt idx="626">
                  <c:v>22.74</c:v>
                </c:pt>
                <c:pt idx="627">
                  <c:v>22.75</c:v>
                </c:pt>
                <c:pt idx="628">
                  <c:v>22.76</c:v>
                </c:pt>
                <c:pt idx="629">
                  <c:v>22.77</c:v>
                </c:pt>
                <c:pt idx="630">
                  <c:v>22.78</c:v>
                </c:pt>
                <c:pt idx="631">
                  <c:v>22.79</c:v>
                </c:pt>
                <c:pt idx="632">
                  <c:v>22.8</c:v>
                </c:pt>
                <c:pt idx="633">
                  <c:v>22.81</c:v>
                </c:pt>
                <c:pt idx="634">
                  <c:v>22.82</c:v>
                </c:pt>
                <c:pt idx="635">
                  <c:v>22.83</c:v>
                </c:pt>
                <c:pt idx="636">
                  <c:v>22.84</c:v>
                </c:pt>
                <c:pt idx="637">
                  <c:v>22.85</c:v>
                </c:pt>
                <c:pt idx="638">
                  <c:v>22.86</c:v>
                </c:pt>
                <c:pt idx="639">
                  <c:v>22.87</c:v>
                </c:pt>
                <c:pt idx="640">
                  <c:v>22.88</c:v>
                </c:pt>
                <c:pt idx="641">
                  <c:v>22.89</c:v>
                </c:pt>
                <c:pt idx="642">
                  <c:v>22.9</c:v>
                </c:pt>
                <c:pt idx="643">
                  <c:v>22.91</c:v>
                </c:pt>
                <c:pt idx="644">
                  <c:v>22.92</c:v>
                </c:pt>
                <c:pt idx="645">
                  <c:v>22.93</c:v>
                </c:pt>
                <c:pt idx="646">
                  <c:v>22.94</c:v>
                </c:pt>
                <c:pt idx="647">
                  <c:v>22.95</c:v>
                </c:pt>
                <c:pt idx="648">
                  <c:v>22.96</c:v>
                </c:pt>
                <c:pt idx="649">
                  <c:v>22.97</c:v>
                </c:pt>
                <c:pt idx="650">
                  <c:v>22.98</c:v>
                </c:pt>
                <c:pt idx="651">
                  <c:v>22.99</c:v>
                </c:pt>
                <c:pt idx="652">
                  <c:v>23</c:v>
                </c:pt>
                <c:pt idx="653">
                  <c:v>23.01</c:v>
                </c:pt>
                <c:pt idx="654">
                  <c:v>23.02</c:v>
                </c:pt>
                <c:pt idx="655">
                  <c:v>23.03</c:v>
                </c:pt>
                <c:pt idx="656">
                  <c:v>23.04</c:v>
                </c:pt>
                <c:pt idx="657">
                  <c:v>23.05</c:v>
                </c:pt>
                <c:pt idx="658">
                  <c:v>23.06</c:v>
                </c:pt>
                <c:pt idx="659">
                  <c:v>23.07</c:v>
                </c:pt>
                <c:pt idx="660">
                  <c:v>23.08</c:v>
                </c:pt>
                <c:pt idx="661">
                  <c:v>23.09</c:v>
                </c:pt>
                <c:pt idx="662">
                  <c:v>23.1</c:v>
                </c:pt>
                <c:pt idx="663">
                  <c:v>23.11</c:v>
                </c:pt>
                <c:pt idx="664">
                  <c:v>23.12</c:v>
                </c:pt>
                <c:pt idx="665">
                  <c:v>23.13</c:v>
                </c:pt>
                <c:pt idx="666">
                  <c:v>23.14</c:v>
                </c:pt>
                <c:pt idx="667">
                  <c:v>23.15</c:v>
                </c:pt>
                <c:pt idx="668">
                  <c:v>23.16</c:v>
                </c:pt>
                <c:pt idx="669">
                  <c:v>23.17</c:v>
                </c:pt>
                <c:pt idx="670">
                  <c:v>23.18</c:v>
                </c:pt>
                <c:pt idx="671">
                  <c:v>23.19</c:v>
                </c:pt>
                <c:pt idx="672">
                  <c:v>23.2</c:v>
                </c:pt>
                <c:pt idx="673">
                  <c:v>23.21</c:v>
                </c:pt>
                <c:pt idx="674">
                  <c:v>23.22</c:v>
                </c:pt>
                <c:pt idx="675">
                  <c:v>23.23</c:v>
                </c:pt>
                <c:pt idx="676">
                  <c:v>23.24</c:v>
                </c:pt>
                <c:pt idx="677">
                  <c:v>23.25</c:v>
                </c:pt>
                <c:pt idx="678">
                  <c:v>23.26</c:v>
                </c:pt>
                <c:pt idx="679">
                  <c:v>23.27</c:v>
                </c:pt>
                <c:pt idx="680">
                  <c:v>23.28</c:v>
                </c:pt>
                <c:pt idx="681">
                  <c:v>23.29</c:v>
                </c:pt>
                <c:pt idx="682">
                  <c:v>23.3</c:v>
                </c:pt>
                <c:pt idx="683">
                  <c:v>23.31</c:v>
                </c:pt>
                <c:pt idx="684">
                  <c:v>23.32</c:v>
                </c:pt>
                <c:pt idx="685">
                  <c:v>23.33</c:v>
                </c:pt>
                <c:pt idx="686">
                  <c:v>23.34</c:v>
                </c:pt>
                <c:pt idx="687">
                  <c:v>23.35</c:v>
                </c:pt>
                <c:pt idx="688">
                  <c:v>23.36</c:v>
                </c:pt>
                <c:pt idx="689">
                  <c:v>23.37</c:v>
                </c:pt>
                <c:pt idx="690">
                  <c:v>23.38</c:v>
                </c:pt>
                <c:pt idx="691">
                  <c:v>23.39</c:v>
                </c:pt>
                <c:pt idx="692">
                  <c:v>23.4</c:v>
                </c:pt>
                <c:pt idx="693">
                  <c:v>23.41</c:v>
                </c:pt>
                <c:pt idx="694">
                  <c:v>23.42</c:v>
                </c:pt>
                <c:pt idx="695">
                  <c:v>23.43</c:v>
                </c:pt>
                <c:pt idx="696">
                  <c:v>23.44</c:v>
                </c:pt>
                <c:pt idx="697">
                  <c:v>23.45</c:v>
                </c:pt>
                <c:pt idx="698">
                  <c:v>23.46</c:v>
                </c:pt>
                <c:pt idx="699">
                  <c:v>23.47</c:v>
                </c:pt>
                <c:pt idx="700">
                  <c:v>23.48</c:v>
                </c:pt>
                <c:pt idx="701">
                  <c:v>23.49</c:v>
                </c:pt>
                <c:pt idx="702">
                  <c:v>23.5</c:v>
                </c:pt>
                <c:pt idx="703">
                  <c:v>23.51</c:v>
                </c:pt>
                <c:pt idx="704">
                  <c:v>23.52</c:v>
                </c:pt>
                <c:pt idx="705">
                  <c:v>23.53</c:v>
                </c:pt>
                <c:pt idx="706">
                  <c:v>23.54</c:v>
                </c:pt>
                <c:pt idx="707">
                  <c:v>23.55</c:v>
                </c:pt>
                <c:pt idx="708">
                  <c:v>23.56</c:v>
                </c:pt>
                <c:pt idx="709">
                  <c:v>23.57</c:v>
                </c:pt>
                <c:pt idx="710">
                  <c:v>23.58</c:v>
                </c:pt>
                <c:pt idx="711">
                  <c:v>23.59</c:v>
                </c:pt>
                <c:pt idx="712">
                  <c:v>23.6</c:v>
                </c:pt>
                <c:pt idx="713">
                  <c:v>23.61</c:v>
                </c:pt>
                <c:pt idx="714">
                  <c:v>23.62</c:v>
                </c:pt>
                <c:pt idx="715">
                  <c:v>23.63</c:v>
                </c:pt>
                <c:pt idx="716">
                  <c:v>23.64</c:v>
                </c:pt>
                <c:pt idx="717">
                  <c:v>23.65</c:v>
                </c:pt>
                <c:pt idx="718">
                  <c:v>23.66</c:v>
                </c:pt>
                <c:pt idx="719">
                  <c:v>23.67</c:v>
                </c:pt>
                <c:pt idx="720">
                  <c:v>23.68</c:v>
                </c:pt>
                <c:pt idx="721">
                  <c:v>23.69</c:v>
                </c:pt>
                <c:pt idx="722">
                  <c:v>23.7</c:v>
                </c:pt>
                <c:pt idx="723">
                  <c:v>23.71</c:v>
                </c:pt>
                <c:pt idx="724">
                  <c:v>23.72</c:v>
                </c:pt>
                <c:pt idx="725">
                  <c:v>23.73</c:v>
                </c:pt>
                <c:pt idx="726">
                  <c:v>23.74</c:v>
                </c:pt>
                <c:pt idx="727">
                  <c:v>23.75</c:v>
                </c:pt>
                <c:pt idx="728">
                  <c:v>23.76</c:v>
                </c:pt>
                <c:pt idx="729">
                  <c:v>23.77</c:v>
                </c:pt>
                <c:pt idx="730">
                  <c:v>23.78</c:v>
                </c:pt>
                <c:pt idx="731">
                  <c:v>23.79</c:v>
                </c:pt>
                <c:pt idx="732">
                  <c:v>23.8</c:v>
                </c:pt>
                <c:pt idx="733">
                  <c:v>23.81</c:v>
                </c:pt>
                <c:pt idx="734">
                  <c:v>23.82</c:v>
                </c:pt>
                <c:pt idx="735">
                  <c:v>23.83</c:v>
                </c:pt>
                <c:pt idx="736">
                  <c:v>23.84</c:v>
                </c:pt>
                <c:pt idx="737">
                  <c:v>23.85</c:v>
                </c:pt>
                <c:pt idx="738">
                  <c:v>23.86</c:v>
                </c:pt>
                <c:pt idx="739">
                  <c:v>23.87</c:v>
                </c:pt>
                <c:pt idx="740">
                  <c:v>23.88</c:v>
                </c:pt>
                <c:pt idx="741">
                  <c:v>23.89</c:v>
                </c:pt>
                <c:pt idx="742">
                  <c:v>23.9</c:v>
                </c:pt>
                <c:pt idx="743">
                  <c:v>23.91</c:v>
                </c:pt>
                <c:pt idx="744">
                  <c:v>23.92</c:v>
                </c:pt>
                <c:pt idx="745">
                  <c:v>23.93</c:v>
                </c:pt>
                <c:pt idx="746">
                  <c:v>23.94</c:v>
                </c:pt>
                <c:pt idx="747">
                  <c:v>23.95</c:v>
                </c:pt>
                <c:pt idx="748">
                  <c:v>23.96</c:v>
                </c:pt>
                <c:pt idx="749">
                  <c:v>23.97</c:v>
                </c:pt>
                <c:pt idx="750">
                  <c:v>23.98</c:v>
                </c:pt>
                <c:pt idx="751">
                  <c:v>23.99</c:v>
                </c:pt>
                <c:pt idx="752">
                  <c:v>24</c:v>
                </c:pt>
                <c:pt idx="753">
                  <c:v>24.01</c:v>
                </c:pt>
                <c:pt idx="754">
                  <c:v>24.02</c:v>
                </c:pt>
                <c:pt idx="755">
                  <c:v>24.03</c:v>
                </c:pt>
                <c:pt idx="756">
                  <c:v>24.04</c:v>
                </c:pt>
                <c:pt idx="757">
                  <c:v>24.05</c:v>
                </c:pt>
                <c:pt idx="758">
                  <c:v>24.06</c:v>
                </c:pt>
                <c:pt idx="759">
                  <c:v>24.07</c:v>
                </c:pt>
                <c:pt idx="760">
                  <c:v>24.08</c:v>
                </c:pt>
                <c:pt idx="761">
                  <c:v>24.09</c:v>
                </c:pt>
                <c:pt idx="762">
                  <c:v>24.1</c:v>
                </c:pt>
                <c:pt idx="763">
                  <c:v>24.11</c:v>
                </c:pt>
                <c:pt idx="764">
                  <c:v>24.12</c:v>
                </c:pt>
                <c:pt idx="765">
                  <c:v>24.13</c:v>
                </c:pt>
                <c:pt idx="766">
                  <c:v>24.14</c:v>
                </c:pt>
                <c:pt idx="767">
                  <c:v>24.15</c:v>
                </c:pt>
                <c:pt idx="768">
                  <c:v>24.16</c:v>
                </c:pt>
                <c:pt idx="769">
                  <c:v>24.17</c:v>
                </c:pt>
                <c:pt idx="770">
                  <c:v>24.18</c:v>
                </c:pt>
                <c:pt idx="771">
                  <c:v>24.19</c:v>
                </c:pt>
                <c:pt idx="772">
                  <c:v>24.2</c:v>
                </c:pt>
                <c:pt idx="773">
                  <c:v>24.21</c:v>
                </c:pt>
                <c:pt idx="774">
                  <c:v>24.22</c:v>
                </c:pt>
                <c:pt idx="775">
                  <c:v>24.23</c:v>
                </c:pt>
                <c:pt idx="776">
                  <c:v>24.24</c:v>
                </c:pt>
                <c:pt idx="777">
                  <c:v>24.25</c:v>
                </c:pt>
                <c:pt idx="778">
                  <c:v>24.26</c:v>
                </c:pt>
                <c:pt idx="779">
                  <c:v>24.27</c:v>
                </c:pt>
                <c:pt idx="780">
                  <c:v>24.28</c:v>
                </c:pt>
                <c:pt idx="781">
                  <c:v>24.29</c:v>
                </c:pt>
                <c:pt idx="782">
                  <c:v>24.3</c:v>
                </c:pt>
                <c:pt idx="783">
                  <c:v>24.31</c:v>
                </c:pt>
                <c:pt idx="784">
                  <c:v>24.32</c:v>
                </c:pt>
                <c:pt idx="785">
                  <c:v>24.33</c:v>
                </c:pt>
                <c:pt idx="786">
                  <c:v>24.34</c:v>
                </c:pt>
                <c:pt idx="787">
                  <c:v>24.35</c:v>
                </c:pt>
                <c:pt idx="788">
                  <c:v>24.36</c:v>
                </c:pt>
                <c:pt idx="789">
                  <c:v>24.37</c:v>
                </c:pt>
                <c:pt idx="790">
                  <c:v>24.38</c:v>
                </c:pt>
                <c:pt idx="791">
                  <c:v>24.39</c:v>
                </c:pt>
                <c:pt idx="792">
                  <c:v>24.4</c:v>
                </c:pt>
                <c:pt idx="793">
                  <c:v>24.41</c:v>
                </c:pt>
                <c:pt idx="794">
                  <c:v>24.42</c:v>
                </c:pt>
                <c:pt idx="795">
                  <c:v>24.43</c:v>
                </c:pt>
                <c:pt idx="796">
                  <c:v>24.44</c:v>
                </c:pt>
                <c:pt idx="797">
                  <c:v>24.45</c:v>
                </c:pt>
                <c:pt idx="798">
                  <c:v>24.46</c:v>
                </c:pt>
                <c:pt idx="799">
                  <c:v>24.47</c:v>
                </c:pt>
                <c:pt idx="800">
                  <c:v>24.48</c:v>
                </c:pt>
                <c:pt idx="801">
                  <c:v>24.49</c:v>
                </c:pt>
                <c:pt idx="802">
                  <c:v>24.5</c:v>
                </c:pt>
                <c:pt idx="803">
                  <c:v>24.51</c:v>
                </c:pt>
                <c:pt idx="804">
                  <c:v>24.52</c:v>
                </c:pt>
                <c:pt idx="805">
                  <c:v>24.53</c:v>
                </c:pt>
                <c:pt idx="806">
                  <c:v>24.54</c:v>
                </c:pt>
                <c:pt idx="807">
                  <c:v>24.55</c:v>
                </c:pt>
                <c:pt idx="808">
                  <c:v>24.56</c:v>
                </c:pt>
                <c:pt idx="809">
                  <c:v>24.57</c:v>
                </c:pt>
                <c:pt idx="810">
                  <c:v>24.58</c:v>
                </c:pt>
                <c:pt idx="811">
                  <c:v>24.59</c:v>
                </c:pt>
                <c:pt idx="812">
                  <c:v>24.6</c:v>
                </c:pt>
                <c:pt idx="813">
                  <c:v>24.61</c:v>
                </c:pt>
                <c:pt idx="814">
                  <c:v>24.62</c:v>
                </c:pt>
                <c:pt idx="815">
                  <c:v>24.63</c:v>
                </c:pt>
                <c:pt idx="816">
                  <c:v>24.64</c:v>
                </c:pt>
                <c:pt idx="817">
                  <c:v>24.65</c:v>
                </c:pt>
                <c:pt idx="818">
                  <c:v>24.66</c:v>
                </c:pt>
                <c:pt idx="819">
                  <c:v>24.67</c:v>
                </c:pt>
                <c:pt idx="820">
                  <c:v>24.68</c:v>
                </c:pt>
                <c:pt idx="821">
                  <c:v>24.69</c:v>
                </c:pt>
                <c:pt idx="822">
                  <c:v>24.7</c:v>
                </c:pt>
                <c:pt idx="823">
                  <c:v>24.71</c:v>
                </c:pt>
                <c:pt idx="824">
                  <c:v>24.72</c:v>
                </c:pt>
                <c:pt idx="825">
                  <c:v>24.73</c:v>
                </c:pt>
                <c:pt idx="826">
                  <c:v>24.74</c:v>
                </c:pt>
                <c:pt idx="827">
                  <c:v>24.75</c:v>
                </c:pt>
                <c:pt idx="828">
                  <c:v>24.76</c:v>
                </c:pt>
                <c:pt idx="829">
                  <c:v>24.77</c:v>
                </c:pt>
                <c:pt idx="830">
                  <c:v>24.78</c:v>
                </c:pt>
                <c:pt idx="831">
                  <c:v>24.79</c:v>
                </c:pt>
                <c:pt idx="832">
                  <c:v>24.8</c:v>
                </c:pt>
                <c:pt idx="833">
                  <c:v>24.81</c:v>
                </c:pt>
                <c:pt idx="834">
                  <c:v>24.82</c:v>
                </c:pt>
                <c:pt idx="835">
                  <c:v>24.83</c:v>
                </c:pt>
                <c:pt idx="836">
                  <c:v>24.84</c:v>
                </c:pt>
                <c:pt idx="837">
                  <c:v>24.85</c:v>
                </c:pt>
                <c:pt idx="838">
                  <c:v>24.86</c:v>
                </c:pt>
                <c:pt idx="839">
                  <c:v>24.87</c:v>
                </c:pt>
                <c:pt idx="840">
                  <c:v>24.88</c:v>
                </c:pt>
                <c:pt idx="841">
                  <c:v>24.89</c:v>
                </c:pt>
                <c:pt idx="842">
                  <c:v>24.9</c:v>
                </c:pt>
                <c:pt idx="843">
                  <c:v>24.91</c:v>
                </c:pt>
                <c:pt idx="844">
                  <c:v>24.92</c:v>
                </c:pt>
                <c:pt idx="845">
                  <c:v>24.93</c:v>
                </c:pt>
                <c:pt idx="846">
                  <c:v>24.94</c:v>
                </c:pt>
                <c:pt idx="847">
                  <c:v>24.95</c:v>
                </c:pt>
                <c:pt idx="848">
                  <c:v>24.96</c:v>
                </c:pt>
                <c:pt idx="849">
                  <c:v>24.97</c:v>
                </c:pt>
                <c:pt idx="850">
                  <c:v>24.98</c:v>
                </c:pt>
                <c:pt idx="851">
                  <c:v>24.99</c:v>
                </c:pt>
                <c:pt idx="852">
                  <c:v>25</c:v>
                </c:pt>
                <c:pt idx="853">
                  <c:v>25.01</c:v>
                </c:pt>
                <c:pt idx="854">
                  <c:v>25.02</c:v>
                </c:pt>
                <c:pt idx="855">
                  <c:v>25.03</c:v>
                </c:pt>
                <c:pt idx="856">
                  <c:v>25.04</c:v>
                </c:pt>
                <c:pt idx="857">
                  <c:v>25.05</c:v>
                </c:pt>
                <c:pt idx="858">
                  <c:v>25.06</c:v>
                </c:pt>
                <c:pt idx="859">
                  <c:v>25.07</c:v>
                </c:pt>
                <c:pt idx="860">
                  <c:v>25.08</c:v>
                </c:pt>
                <c:pt idx="861">
                  <c:v>25.09</c:v>
                </c:pt>
                <c:pt idx="862">
                  <c:v>25.1</c:v>
                </c:pt>
                <c:pt idx="863">
                  <c:v>25.11</c:v>
                </c:pt>
                <c:pt idx="864">
                  <c:v>25.12</c:v>
                </c:pt>
                <c:pt idx="865">
                  <c:v>25.13</c:v>
                </c:pt>
                <c:pt idx="866">
                  <c:v>25.14</c:v>
                </c:pt>
                <c:pt idx="867">
                  <c:v>25.15</c:v>
                </c:pt>
                <c:pt idx="868">
                  <c:v>25.16</c:v>
                </c:pt>
                <c:pt idx="869">
                  <c:v>25.17</c:v>
                </c:pt>
                <c:pt idx="870">
                  <c:v>25.18</c:v>
                </c:pt>
                <c:pt idx="871">
                  <c:v>25.19</c:v>
                </c:pt>
                <c:pt idx="872">
                  <c:v>25.2</c:v>
                </c:pt>
                <c:pt idx="873">
                  <c:v>25.21</c:v>
                </c:pt>
                <c:pt idx="874">
                  <c:v>25.22</c:v>
                </c:pt>
                <c:pt idx="875">
                  <c:v>25.23</c:v>
                </c:pt>
                <c:pt idx="876">
                  <c:v>25.24</c:v>
                </c:pt>
                <c:pt idx="877">
                  <c:v>25.25</c:v>
                </c:pt>
                <c:pt idx="878">
                  <c:v>25.26</c:v>
                </c:pt>
                <c:pt idx="879">
                  <c:v>25.27</c:v>
                </c:pt>
                <c:pt idx="880">
                  <c:v>25.28</c:v>
                </c:pt>
                <c:pt idx="881">
                  <c:v>25.29</c:v>
                </c:pt>
                <c:pt idx="882">
                  <c:v>25.3</c:v>
                </c:pt>
                <c:pt idx="883">
                  <c:v>25.31</c:v>
                </c:pt>
              </c:numCache>
            </c:numRef>
          </c:xVal>
          <c:yVal>
            <c:numRef>
              <c:f>Sheet1!$BY$2:$BY$885</c:f>
              <c:numCache>
                <c:formatCode>General</c:formatCode>
                <c:ptCount val="884"/>
                <c:pt idx="0">
                  <c:v>-2.4629235299838301</c:v>
                </c:pt>
                <c:pt idx="1">
                  <c:v>-2.2157080238534501</c:v>
                </c:pt>
                <c:pt idx="2">
                  <c:v>-1.9684902390949901</c:v>
                </c:pt>
                <c:pt idx="3">
                  <c:v>-1.72126789707997</c:v>
                </c:pt>
                <c:pt idx="4">
                  <c:v>-1.4740387191803399</c:v>
                </c:pt>
                <c:pt idx="5">
                  <c:v>-1.22680042676765</c:v>
                </c:pt>
                <c:pt idx="6">
                  <c:v>-0.97955074121394103</c:v>
                </c:pt>
                <c:pt idx="7">
                  <c:v>-0.73228738389077797</c:v>
                </c:pt>
                <c:pt idx="8">
                  <c:v>-0.48500807617011799</c:v>
                </c:pt>
                <c:pt idx="9">
                  <c:v>-0.237710539423475</c:v>
                </c:pt>
                <c:pt idx="10">
                  <c:v>9.6075049771968696E-3</c:v>
                </c:pt>
                <c:pt idx="11">
                  <c:v>0.256948335660169</c:v>
                </c:pt>
                <c:pt idx="12">
                  <c:v>0.50431423125362995</c:v>
                </c:pt>
                <c:pt idx="13">
                  <c:v>0.75170747038582397</c:v>
                </c:pt>
                <c:pt idx="14">
                  <c:v>0.99913033168513699</c:v>
                </c:pt>
                <c:pt idx="15">
                  <c:v>1.2465850937796299</c:v>
                </c:pt>
                <c:pt idx="16">
                  <c:v>1.4940740352975901</c:v>
                </c:pt>
                <c:pt idx="17">
                  <c:v>1.7415994348672701</c:v>
                </c:pt>
                <c:pt idx="18">
                  <c:v>1.9891635711168201</c:v>
                </c:pt>
                <c:pt idx="19">
                  <c:v>2.2367687226744302</c:v>
                </c:pt>
                <c:pt idx="20">
                  <c:v>2.4844171681684801</c:v>
                </c:pt>
                <c:pt idx="21">
                  <c:v>2.7321111862271401</c:v>
                </c:pt>
                <c:pt idx="22">
                  <c:v>2.9798530554786402</c:v>
                </c:pt>
                <c:pt idx="23">
                  <c:v>3.2276450545512598</c:v>
                </c:pt>
                <c:pt idx="24">
                  <c:v>3.4754894620731598</c:v>
                </c:pt>
                <c:pt idx="25">
                  <c:v>3.7233885566725302</c:v>
                </c:pt>
                <c:pt idx="26">
                  <c:v>3.97134461697777</c:v>
                </c:pt>
                <c:pt idx="27">
                  <c:v>4.2193599216167899</c:v>
                </c:pt>
                <c:pt idx="28">
                  <c:v>4.4674367492182796</c:v>
                </c:pt>
                <c:pt idx="29">
                  <c:v>4.7155773784100701</c:v>
                </c:pt>
                <c:pt idx="30">
                  <c:v>4.9637840878206001</c:v>
                </c:pt>
                <c:pt idx="31">
                  <c:v>5.2120591560779896</c:v>
                </c:pt>
                <c:pt idx="32">
                  <c:v>5.4604048618105399</c:v>
                </c:pt>
                <c:pt idx="33">
                  <c:v>5.7088234836464702</c:v>
                </c:pt>
                <c:pt idx="34">
                  <c:v>5.9573173002139903</c:v>
                </c:pt>
                <c:pt idx="35">
                  <c:v>6.2058885901413801</c:v>
                </c:pt>
                <c:pt idx="36">
                  <c:v>6.4545396320567603</c:v>
                </c:pt>
                <c:pt idx="37">
                  <c:v>6.7032727045884899</c:v>
                </c:pt>
                <c:pt idx="38">
                  <c:v>6.95209008636468</c:v>
                </c:pt>
                <c:pt idx="39">
                  <c:v>7.2009940560137498</c:v>
                </c:pt>
                <c:pt idx="40">
                  <c:v>7.4499868921636496</c:v>
                </c:pt>
                <c:pt idx="41">
                  <c:v>7.6990708734429596</c:v>
                </c:pt>
                <c:pt idx="42">
                  <c:v>7.94824827847959</c:v>
                </c:pt>
                <c:pt idx="43">
                  <c:v>8.1975213859018403</c:v>
                </c:pt>
                <c:pt idx="44">
                  <c:v>8.4468924743380605</c:v>
                </c:pt>
                <c:pt idx="45">
                  <c:v>8.6963638224164193</c:v>
                </c:pt>
                <c:pt idx="46">
                  <c:v>8.9459377087651699</c:v>
                </c:pt>
                <c:pt idx="47">
                  <c:v>9.1956164120124608</c:v>
                </c:pt>
                <c:pt idx="48">
                  <c:v>9.4454022107866198</c:v>
                </c:pt>
                <c:pt idx="49">
                  <c:v>9.6952973837157295</c:v>
                </c:pt>
                <c:pt idx="50">
                  <c:v>9.9453042094282793</c:v>
                </c:pt>
                <c:pt idx="51">
                  <c:v>10.1954249665523</c:v>
                </c:pt>
                <c:pt idx="52">
                  <c:v>10.445661933716</c:v>
                </c:pt>
                <c:pt idx="53">
                  <c:v>10.6960173895478</c:v>
                </c:pt>
                <c:pt idx="54">
                  <c:v>10.946493612675701</c:v>
                </c:pt>
                <c:pt idx="55">
                  <c:v>11.1970928817281</c:v>
                </c:pt>
                <c:pt idx="56">
                  <c:v>11.447817475333199</c:v>
                </c:pt>
                <c:pt idx="57">
                  <c:v>11.698669672119101</c:v>
                </c:pt>
                <c:pt idx="58">
                  <c:v>11.949651750714199</c:v>
                </c:pt>
                <c:pt idx="59">
                  <c:v>12.200765989746699</c:v>
                </c:pt>
                <c:pt idx="60">
                  <c:v>12.4520146678448</c:v>
                </c:pt>
                <c:pt idx="61">
                  <c:v>12.703400063636501</c:v>
                </c:pt>
                <c:pt idx="62">
                  <c:v>12.954924455750501</c:v>
                </c:pt>
                <c:pt idx="63">
                  <c:v>13.2065901228146</c:v>
                </c:pt>
                <c:pt idx="64">
                  <c:v>13.458399343457399</c:v>
                </c:pt>
                <c:pt idx="65">
                  <c:v>13.7103543963068</c:v>
                </c:pt>
                <c:pt idx="66">
                  <c:v>13.962457559991201</c:v>
                </c:pt>
                <c:pt idx="67">
                  <c:v>14.214711113139</c:v>
                </c:pt>
                <c:pt idx="68">
                  <c:v>14.4671173343779</c:v>
                </c:pt>
                <c:pt idx="69">
                  <c:v>14.7196785023367</c:v>
                </c:pt>
                <c:pt idx="70">
                  <c:v>14.9723968956432</c:v>
                </c:pt>
                <c:pt idx="71">
                  <c:v>15.225274792925999</c:v>
                </c:pt>
                <c:pt idx="72">
                  <c:v>15.4783144728131</c:v>
                </c:pt>
                <c:pt idx="73">
                  <c:v>15.7315182139328</c:v>
                </c:pt>
                <c:pt idx="74">
                  <c:v>15.984888294913301</c:v>
                </c:pt>
                <c:pt idx="75">
                  <c:v>16.238426994382898</c:v>
                </c:pt>
                <c:pt idx="76">
                  <c:v>16.4921365909697</c:v>
                </c:pt>
                <c:pt idx="77">
                  <c:v>16.746019363302</c:v>
                </c:pt>
                <c:pt idx="78">
                  <c:v>17.0000775900081</c:v>
                </c:pt>
                <c:pt idx="79">
                  <c:v>17.254313549716102</c:v>
                </c:pt>
                <c:pt idx="80">
                  <c:v>17.508729521054299</c:v>
                </c:pt>
                <c:pt idx="81">
                  <c:v>17.763327782651</c:v>
                </c:pt>
                <c:pt idx="82">
                  <c:v>18.018110613134301</c:v>
                </c:pt>
                <c:pt idx="83">
                  <c:v>18.273080291132601</c:v>
                </c:pt>
                <c:pt idx="84">
                  <c:v>18.5282390952739</c:v>
                </c:pt>
                <c:pt idx="85">
                  <c:v>18.783589304186702</c:v>
                </c:pt>
                <c:pt idx="86">
                  <c:v>19.039133196498899</c:v>
                </c:pt>
                <c:pt idx="87">
                  <c:v>19.294873050839001</c:v>
                </c:pt>
                <c:pt idx="88">
                  <c:v>19.550811145835102</c:v>
                </c:pt>
                <c:pt idx="89">
                  <c:v>19.806949760115501</c:v>
                </c:pt>
                <c:pt idx="90">
                  <c:v>20.063291172308301</c:v>
                </c:pt>
                <c:pt idx="91">
                  <c:v>20.319837661042001</c:v>
                </c:pt>
                <c:pt idx="92">
                  <c:v>20.576591504944599</c:v>
                </c:pt>
                <c:pt idx="93">
                  <c:v>20.833554982644401</c:v>
                </c:pt>
                <c:pt idx="94">
                  <c:v>21.090730372769599</c:v>
                </c:pt>
                <c:pt idx="95">
                  <c:v>21.348119953948402</c:v>
                </c:pt>
                <c:pt idx="96">
                  <c:v>21.605726004809199</c:v>
                </c:pt>
                <c:pt idx="97">
                  <c:v>21.863550803980001</c:v>
                </c:pt>
                <c:pt idx="98">
                  <c:v>22.121596630089201</c:v>
                </c:pt>
                <c:pt idx="99">
                  <c:v>22.379865761765</c:v>
                </c:pt>
                <c:pt idx="100">
                  <c:v>22.638360477635601</c:v>
                </c:pt>
                <c:pt idx="101">
                  <c:v>22.897083056329301</c:v>
                </c:pt>
                <c:pt idx="102">
                  <c:v>23.156035776474098</c:v>
                </c:pt>
                <c:pt idx="103">
                  <c:v>23.415220916698502</c:v>
                </c:pt>
                <c:pt idx="104">
                  <c:v>23.674640755630602</c:v>
                </c:pt>
                <c:pt idx="105">
                  <c:v>23.9342975718987</c:v>
                </c:pt>
                <c:pt idx="106">
                  <c:v>24.194193644130898</c:v>
                </c:pt>
                <c:pt idx="107">
                  <c:v>24.4543312509557</c:v>
                </c:pt>
                <c:pt idx="108">
                  <c:v>24.714712671000999</c:v>
                </c:pt>
                <c:pt idx="109">
                  <c:v>24.975340182895099</c:v>
                </c:pt>
                <c:pt idx="110">
                  <c:v>25.2362160652665</c:v>
                </c:pt>
                <c:pt idx="111">
                  <c:v>25.497342596743099</c:v>
                </c:pt>
                <c:pt idx="112">
                  <c:v>25.758722055953399</c:v>
                </c:pt>
                <c:pt idx="113">
                  <c:v>26.0203567215253</c:v>
                </c:pt>
                <c:pt idx="114">
                  <c:v>26.282248872087401</c:v>
                </c:pt>
                <c:pt idx="115">
                  <c:v>26.544400786267701</c:v>
                </c:pt>
                <c:pt idx="116">
                  <c:v>26.806814742694499</c:v>
                </c:pt>
                <c:pt idx="117">
                  <c:v>27.069493019996099</c:v>
                </c:pt>
                <c:pt idx="118">
                  <c:v>27.332437896800599</c:v>
                </c:pt>
                <c:pt idx="119">
                  <c:v>27.595651651736201</c:v>
                </c:pt>
                <c:pt idx="120">
                  <c:v>27.859136563431299</c:v>
                </c:pt>
                <c:pt idx="121">
                  <c:v>28.122894910514098</c:v>
                </c:pt>
                <c:pt idx="122">
                  <c:v>28.386928971612601</c:v>
                </c:pt>
                <c:pt idx="123">
                  <c:v>28.6512410253554</c:v>
                </c:pt>
                <c:pt idx="124">
                  <c:v>28.915833350370299</c:v>
                </c:pt>
                <c:pt idx="125">
                  <c:v>29.180708225286001</c:v>
                </c:pt>
                <c:pt idx="126">
                  <c:v>29.445867928730401</c:v>
                </c:pt>
                <c:pt idx="127">
                  <c:v>29.711314739331701</c:v>
                </c:pt>
                <c:pt idx="128">
                  <c:v>29.977050935718399</c:v>
                </c:pt>
                <c:pt idx="129">
                  <c:v>30.243078796518599</c:v>
                </c:pt>
                <c:pt idx="130">
                  <c:v>30.5094006003605</c:v>
                </c:pt>
                <c:pt idx="131">
                  <c:v>30.776018625872201</c:v>
                </c:pt>
                <c:pt idx="132">
                  <c:v>31.0429351516823</c:v>
                </c:pt>
                <c:pt idx="133">
                  <c:v>31.310152456418798</c:v>
                </c:pt>
                <c:pt idx="134">
                  <c:v>31.5776728187098</c:v>
                </c:pt>
                <c:pt idx="135">
                  <c:v>31.8454985171837</c:v>
                </c:pt>
                <c:pt idx="136">
                  <c:v>32.113631830468599</c:v>
                </c:pt>
                <c:pt idx="137">
                  <c:v>32.382075037193097</c:v>
                </c:pt>
                <c:pt idx="138">
                  <c:v>32.650830415984899</c:v>
                </c:pt>
                <c:pt idx="139">
                  <c:v>32.919900245472697</c:v>
                </c:pt>
                <c:pt idx="140">
                  <c:v>33.189286804284301</c:v>
                </c:pt>
                <c:pt idx="141">
                  <c:v>33.458992371048303</c:v>
                </c:pt>
                <c:pt idx="142">
                  <c:v>33.729019224392701</c:v>
                </c:pt>
                <c:pt idx="143">
                  <c:v>33.999369642946</c:v>
                </c:pt>
                <c:pt idx="144">
                  <c:v>34.270045905335998</c:v>
                </c:pt>
                <c:pt idx="145">
                  <c:v>34.541050290191301</c:v>
                </c:pt>
                <c:pt idx="146">
                  <c:v>34.812385076140004</c:v>
                </c:pt>
                <c:pt idx="147">
                  <c:v>35.084052541810202</c:v>
                </c:pt>
                <c:pt idx="148">
                  <c:v>35.356054965830502</c:v>
                </c:pt>
                <c:pt idx="149">
                  <c:v>35.628394626828701</c:v>
                </c:pt>
                <c:pt idx="150">
                  <c:v>35.901073803433299</c:v>
                </c:pt>
                <c:pt idx="151">
                  <c:v>36.174094774272497</c:v>
                </c:pt>
                <c:pt idx="152">
                  <c:v>36.447459817974398</c:v>
                </c:pt>
                <c:pt idx="153">
                  <c:v>36.721171213167402</c:v>
                </c:pt>
                <c:pt idx="154">
                  <c:v>36.995231238479498</c:v>
                </c:pt>
                <c:pt idx="155">
                  <c:v>37.2696421725392</c:v>
                </c:pt>
                <c:pt idx="156">
                  <c:v>37.544406293974497</c:v>
                </c:pt>
                <c:pt idx="157">
                  <c:v>37.819525881413902</c:v>
                </c:pt>
                <c:pt idx="158">
                  <c:v>38.095003213485299</c:v>
                </c:pt>
                <c:pt idx="159">
                  <c:v>38.370840568817201</c:v>
                </c:pt>
                <c:pt idx="160">
                  <c:v>38.647040226037703</c:v>
                </c:pt>
                <c:pt idx="161">
                  <c:v>38.923604463775</c:v>
                </c:pt>
                <c:pt idx="162">
                  <c:v>39.200535560657499</c:v>
                </c:pt>
                <c:pt idx="163">
                  <c:v>39.477835795313197</c:v>
                </c:pt>
                <c:pt idx="164">
                  <c:v>39.755507446370601</c:v>
                </c:pt>
                <c:pt idx="165">
                  <c:v>40.033550950697801</c:v>
                </c:pt>
                <c:pt idx="166">
                  <c:v>40.3119593781242</c:v>
                </c:pt>
                <c:pt idx="167">
                  <c:v>40.590723956719202</c:v>
                </c:pt>
                <c:pt idx="168">
                  <c:v>40.869835914551999</c:v>
                </c:pt>
                <c:pt idx="169">
                  <c:v>41.149286479692101</c:v>
                </c:pt>
                <c:pt idx="170">
                  <c:v>41.429066880208701</c:v>
                </c:pt>
                <c:pt idx="171">
                  <c:v>41.709168344171403</c:v>
                </c:pt>
                <c:pt idx="172">
                  <c:v>41.989582099649397</c:v>
                </c:pt>
                <c:pt idx="173">
                  <c:v>42.270299374712103</c:v>
                </c:pt>
                <c:pt idx="174">
                  <c:v>42.551311397428798</c:v>
                </c:pt>
                <c:pt idx="175">
                  <c:v>42.832609395869099</c:v>
                </c:pt>
                <c:pt idx="176">
                  <c:v>43.114184598102199</c:v>
                </c:pt>
                <c:pt idx="177">
                  <c:v>43.396028232197303</c:v>
                </c:pt>
                <c:pt idx="178">
                  <c:v>43.678131526224199</c:v>
                </c:pt>
                <c:pt idx="179">
                  <c:v>43.960485708251703</c:v>
                </c:pt>
                <c:pt idx="180">
                  <c:v>44.243082006349702</c:v>
                </c:pt>
                <c:pt idx="181">
                  <c:v>44.525911648587197</c:v>
                </c:pt>
                <c:pt idx="182">
                  <c:v>44.808965863033798</c:v>
                </c:pt>
                <c:pt idx="183">
                  <c:v>45.092235877758803</c:v>
                </c:pt>
                <c:pt idx="184">
                  <c:v>45.375712920831397</c:v>
                </c:pt>
                <c:pt idx="185">
                  <c:v>45.659388220321297</c:v>
                </c:pt>
                <c:pt idx="186">
                  <c:v>45.943253004297503</c:v>
                </c:pt>
                <c:pt idx="187">
                  <c:v>46.227298500829598</c:v>
                </c:pt>
                <c:pt idx="188">
                  <c:v>46.5115159379869</c:v>
                </c:pt>
                <c:pt idx="189">
                  <c:v>46.795896543838801</c:v>
                </c:pt>
                <c:pt idx="190">
                  <c:v>47.080431546454598</c:v>
                </c:pt>
                <c:pt idx="191">
                  <c:v>47.365112173903803</c:v>
                </c:pt>
                <c:pt idx="192">
                  <c:v>47.649929654255502</c:v>
                </c:pt>
                <c:pt idx="193">
                  <c:v>47.934875215579403</c:v>
                </c:pt>
                <c:pt idx="194">
                  <c:v>48.2199400859447</c:v>
                </c:pt>
                <c:pt idx="195">
                  <c:v>48.505115493420703</c:v>
                </c:pt>
                <c:pt idx="196">
                  <c:v>48.790392666076798</c:v>
                </c:pt>
                <c:pt idx="197">
                  <c:v>49.0757621822491</c:v>
                </c:pt>
                <c:pt idx="198">
                  <c:v>49.361212021340201</c:v>
                </c:pt>
                <c:pt idx="199">
                  <c:v>49.646729513019203</c:v>
                </c:pt>
                <c:pt idx="200">
                  <c:v>49.932301986955501</c:v>
                </c:pt>
                <c:pt idx="201">
                  <c:v>50.217916772818299</c:v>
                </c:pt>
                <c:pt idx="202">
                  <c:v>50.503561200276799</c:v>
                </c:pt>
                <c:pt idx="203">
                  <c:v>50.789222599000297</c:v>
                </c:pt>
                <c:pt idx="204">
                  <c:v>51.074888298657903</c:v>
                </c:pt>
                <c:pt idx="205">
                  <c:v>51.360545628919198</c:v>
                </c:pt>
                <c:pt idx="206">
                  <c:v>51.646181919452999</c:v>
                </c:pt>
                <c:pt idx="207">
                  <c:v>51.931784499928902</c:v>
                </c:pt>
                <c:pt idx="208">
                  <c:v>52.217340700016003</c:v>
                </c:pt>
                <c:pt idx="209">
                  <c:v>52.502837849383504</c:v>
                </c:pt>
                <c:pt idx="210">
                  <c:v>52.7882632777008</c:v>
                </c:pt>
                <c:pt idx="211">
                  <c:v>53.073604314636903</c:v>
                </c:pt>
                <c:pt idx="212">
                  <c:v>53.358848289861399</c:v>
                </c:pt>
                <c:pt idx="213">
                  <c:v>53.643982533043101</c:v>
                </c:pt>
                <c:pt idx="214">
                  <c:v>53.928994373851602</c:v>
                </c:pt>
                <c:pt idx="215">
                  <c:v>54.213871141955998</c:v>
                </c:pt>
                <c:pt idx="216">
                  <c:v>54.4986001670257</c:v>
                </c:pt>
                <c:pt idx="217">
                  <c:v>54.783168778729703</c:v>
                </c:pt>
                <c:pt idx="218">
                  <c:v>55.067564306737502</c:v>
                </c:pt>
                <c:pt idx="219">
                  <c:v>55.351774080718101</c:v>
                </c:pt>
                <c:pt idx="220">
                  <c:v>55.635785430340903</c:v>
                </c:pt>
                <c:pt idx="221">
                  <c:v>55.919585685275102</c:v>
                </c:pt>
                <c:pt idx="222">
                  <c:v>56.203162175189902</c:v>
                </c:pt>
                <c:pt idx="223">
                  <c:v>56.486502229754699</c:v>
                </c:pt>
                <c:pt idx="224">
                  <c:v>56.769593178638601</c:v>
                </c:pt>
                <c:pt idx="225">
                  <c:v>57.052422351510899</c:v>
                </c:pt>
                <c:pt idx="226">
                  <c:v>57.3349770780409</c:v>
                </c:pt>
                <c:pt idx="227">
                  <c:v>57.617244687897703</c:v>
                </c:pt>
                <c:pt idx="228">
                  <c:v>57.899212510750701</c:v>
                </c:pt>
                <c:pt idx="229">
                  <c:v>58.180867876268998</c:v>
                </c:pt>
                <c:pt idx="230">
                  <c:v>58.462198114122003</c:v>
                </c:pt>
                <c:pt idx="231">
                  <c:v>58.743190553978799</c:v>
                </c:pt>
                <c:pt idx="232">
                  <c:v>59.023833104907503</c:v>
                </c:pt>
                <c:pt idx="233">
                  <c:v>59.304115993571102</c:v>
                </c:pt>
                <c:pt idx="234">
                  <c:v>59.584030026031101</c:v>
                </c:pt>
                <c:pt idx="235">
                  <c:v>59.863566008349501</c:v>
                </c:pt>
                <c:pt idx="236">
                  <c:v>60.1427147465877</c:v>
                </c:pt>
                <c:pt idx="237">
                  <c:v>60.421467046807798</c:v>
                </c:pt>
                <c:pt idx="238">
                  <c:v>60.699813715071201</c:v>
                </c:pt>
                <c:pt idx="239">
                  <c:v>60.977745557439697</c:v>
                </c:pt>
                <c:pt idx="240">
                  <c:v>61.255253379975002</c:v>
                </c:pt>
                <c:pt idx="241">
                  <c:v>61.532327988738899</c:v>
                </c:pt>
                <c:pt idx="242">
                  <c:v>61.808960189793098</c:v>
                </c:pt>
                <c:pt idx="243">
                  <c:v>62.085140789199201</c:v>
                </c:pt>
                <c:pt idx="244">
                  <c:v>62.360860593019098</c:v>
                </c:pt>
                <c:pt idx="245">
                  <c:v>62.636110407314199</c:v>
                </c:pt>
                <c:pt idx="246">
                  <c:v>62.910881038146698</c:v>
                </c:pt>
                <c:pt idx="247">
                  <c:v>63.185163291577702</c:v>
                </c:pt>
                <c:pt idx="248">
                  <c:v>63.458947973669503</c:v>
                </c:pt>
                <c:pt idx="249">
                  <c:v>63.732225890483399</c:v>
                </c:pt>
                <c:pt idx="250">
                  <c:v>64.004987848081399</c:v>
                </c:pt>
                <c:pt idx="251">
                  <c:v>64.277224652525106</c:v>
                </c:pt>
                <c:pt idx="252">
                  <c:v>64.548927109876004</c:v>
                </c:pt>
                <c:pt idx="253">
                  <c:v>64.820086026196293</c:v>
                </c:pt>
                <c:pt idx="254">
                  <c:v>65.090692207547207</c:v>
                </c:pt>
                <c:pt idx="255">
                  <c:v>65.360736459990804</c:v>
                </c:pt>
                <c:pt idx="256">
                  <c:v>65.630209589588503</c:v>
                </c:pt>
                <c:pt idx="257">
                  <c:v>65.899102402402306</c:v>
                </c:pt>
                <c:pt idx="258">
                  <c:v>66.167405704493802</c:v>
                </c:pt>
                <c:pt idx="259">
                  <c:v>66.435110301924595</c:v>
                </c:pt>
                <c:pt idx="260">
                  <c:v>66.702207000756601</c:v>
                </c:pt>
                <c:pt idx="261">
                  <c:v>66.968686607051396</c:v>
                </c:pt>
                <c:pt idx="262">
                  <c:v>67.234539926870696</c:v>
                </c:pt>
                <c:pt idx="263">
                  <c:v>67.499757766276304</c:v>
                </c:pt>
                <c:pt idx="264">
                  <c:v>67.764330931329894</c:v>
                </c:pt>
                <c:pt idx="265">
                  <c:v>68.028250228093199</c:v>
                </c:pt>
                <c:pt idx="266">
                  <c:v>68.291506462627794</c:v>
                </c:pt>
                <c:pt idx="267">
                  <c:v>68.554090440995594</c:v>
                </c:pt>
                <c:pt idx="268">
                  <c:v>68.815992969258204</c:v>
                </c:pt>
                <c:pt idx="269">
                  <c:v>69.077204853477397</c:v>
                </c:pt>
                <c:pt idx="270">
                  <c:v>69.337716899714806</c:v>
                </c:pt>
                <c:pt idx="271">
                  <c:v>69.597519914032205</c:v>
                </c:pt>
                <c:pt idx="272">
                  <c:v>69.856604702491197</c:v>
                </c:pt>
                <c:pt idx="273">
                  <c:v>70.114962071153698</c:v>
                </c:pt>
                <c:pt idx="274">
                  <c:v>70.372582826081299</c:v>
                </c:pt>
                <c:pt idx="275">
                  <c:v>70.629457773335702</c:v>
                </c:pt>
                <c:pt idx="276">
                  <c:v>70.885577718978695</c:v>
                </c:pt>
                <c:pt idx="277">
                  <c:v>71.140933469071896</c:v>
                </c:pt>
                <c:pt idx="278">
                  <c:v>71.395515829677095</c:v>
                </c:pt>
                <c:pt idx="279">
                  <c:v>71.649315606855893</c:v>
                </c:pt>
                <c:pt idx="280">
                  <c:v>71.902323606670194</c:v>
                </c:pt>
                <c:pt idx="281">
                  <c:v>72.154530635181601</c:v>
                </c:pt>
                <c:pt idx="282">
                  <c:v>72.405927498451803</c:v>
                </c:pt>
                <c:pt idx="283">
                  <c:v>72.656505002542602</c:v>
                </c:pt>
                <c:pt idx="284">
                  <c:v>72.906253953515602</c:v>
                </c:pt>
                <c:pt idx="285">
                  <c:v>73.155165157432705</c:v>
                </c:pt>
                <c:pt idx="286">
                  <c:v>73.403229420355302</c:v>
                </c:pt>
                <c:pt idx="287">
                  <c:v>73.650437548345394</c:v>
                </c:pt>
                <c:pt idx="288">
                  <c:v>73.896781260785403</c:v>
                </c:pt>
                <c:pt idx="289">
                  <c:v>74.142255930341904</c:v>
                </c:pt>
                <c:pt idx="290">
                  <c:v>74.386857843001806</c:v>
                </c:pt>
                <c:pt idx="291">
                  <c:v>74.630583284752404</c:v>
                </c:pt>
                <c:pt idx="292">
                  <c:v>74.873428541580907</c:v>
                </c:pt>
                <c:pt idx="293">
                  <c:v>75.115389899474394</c:v>
                </c:pt>
                <c:pt idx="294">
                  <c:v>75.356463644420302</c:v>
                </c:pt>
                <c:pt idx="295">
                  <c:v>75.596646062405497</c:v>
                </c:pt>
                <c:pt idx="296">
                  <c:v>75.835933439417403</c:v>
                </c:pt>
                <c:pt idx="297">
                  <c:v>76.074322061443198</c:v>
                </c:pt>
                <c:pt idx="298">
                  <c:v>76.311808214469906</c:v>
                </c:pt>
                <c:pt idx="299">
                  <c:v>76.548388184484907</c:v>
                </c:pt>
                <c:pt idx="300">
                  <c:v>76.784058257475294</c:v>
                </c:pt>
                <c:pt idx="301">
                  <c:v>77.018814719428306</c:v>
                </c:pt>
                <c:pt idx="302">
                  <c:v>77.252653856331094</c:v>
                </c:pt>
                <c:pt idx="303">
                  <c:v>77.485571954170894</c:v>
                </c:pt>
                <c:pt idx="304">
                  <c:v>77.717565298934801</c:v>
                </c:pt>
                <c:pt idx="305">
                  <c:v>77.948630176610195</c:v>
                </c:pt>
                <c:pt idx="306">
                  <c:v>78.178762873183999</c:v>
                </c:pt>
                <c:pt idx="307">
                  <c:v>78.407959674643706</c:v>
                </c:pt>
                <c:pt idx="308">
                  <c:v>78.636216866976298</c:v>
                </c:pt>
                <c:pt idx="309">
                  <c:v>78.863530736168897</c:v>
                </c:pt>
                <c:pt idx="310">
                  <c:v>79.089897568208997</c:v>
                </c:pt>
                <c:pt idx="311">
                  <c:v>79.315313649083393</c:v>
                </c:pt>
                <c:pt idx="312">
                  <c:v>79.539775264779706</c:v>
                </c:pt>
                <c:pt idx="313">
                  <c:v>79.763278701284804</c:v>
                </c:pt>
                <c:pt idx="314">
                  <c:v>79.985820244585994</c:v>
                </c:pt>
                <c:pt idx="315">
                  <c:v>80.2073961806705</c:v>
                </c:pt>
                <c:pt idx="316">
                  <c:v>80.428002795525501</c:v>
                </c:pt>
                <c:pt idx="317">
                  <c:v>80.647636375138106</c:v>
                </c:pt>
                <c:pt idx="318">
                  <c:v>80.866293205495595</c:v>
                </c:pt>
                <c:pt idx="319">
                  <c:v>81.083969572585104</c:v>
                </c:pt>
                <c:pt idx="320">
                  <c:v>81.300661762393801</c:v>
                </c:pt>
                <c:pt idx="321">
                  <c:v>81.516366060908993</c:v>
                </c:pt>
                <c:pt idx="322">
                  <c:v>81.731078754117803</c:v>
                </c:pt>
                <c:pt idx="323">
                  <c:v>81.944796128007397</c:v>
                </c:pt>
                <c:pt idx="324">
                  <c:v>82.157514468564997</c:v>
                </c:pt>
                <c:pt idx="325">
                  <c:v>82.369230061777799</c:v>
                </c:pt>
                <c:pt idx="326">
                  <c:v>82.579939193632995</c:v>
                </c:pt>
                <c:pt idx="327">
                  <c:v>82.789638150117696</c:v>
                </c:pt>
                <c:pt idx="328">
                  <c:v>82.998323217219195</c:v>
                </c:pt>
                <c:pt idx="329">
                  <c:v>83.2059906809247</c:v>
                </c:pt>
                <c:pt idx="330">
                  <c:v>83.412636827221306</c:v>
                </c:pt>
                <c:pt idx="331">
                  <c:v>83.618257942096193</c:v>
                </c:pt>
                <c:pt idx="332">
                  <c:v>83.822850311536698</c:v>
                </c:pt>
                <c:pt idx="333">
                  <c:v>84.02641022153</c:v>
                </c:pt>
                <c:pt idx="334">
                  <c:v>84.228933958062996</c:v>
                </c:pt>
                <c:pt idx="335">
                  <c:v>84.430417807123305</c:v>
                </c:pt>
                <c:pt idx="336">
                  <c:v>84.630858054697796</c:v>
                </c:pt>
                <c:pt idx="337">
                  <c:v>84.830250986773805</c:v>
                </c:pt>
                <c:pt idx="338">
                  <c:v>85.028592889338398</c:v>
                </c:pt>
                <c:pt idx="339">
                  <c:v>85.225880048378997</c:v>
                </c:pt>
                <c:pt idx="340">
                  <c:v>85.422108749882497</c:v>
                </c:pt>
                <c:pt idx="341">
                  <c:v>85.617275279836406</c:v>
                </c:pt>
                <c:pt idx="342">
                  <c:v>85.811375924227704</c:v>
                </c:pt>
                <c:pt idx="343">
                  <c:v>86.0044069690436</c:v>
                </c:pt>
                <c:pt idx="344">
                  <c:v>86.196364700271403</c:v>
                </c:pt>
                <c:pt idx="345">
                  <c:v>86.387245403898106</c:v>
                </c:pt>
                <c:pt idx="346">
                  <c:v>86.577045365911104</c:v>
                </c:pt>
                <c:pt idx="347">
                  <c:v>86.765760872297406</c:v>
                </c:pt>
                <c:pt idx="348">
                  <c:v>86.953388209044405</c:v>
                </c:pt>
                <c:pt idx="349">
                  <c:v>87.139923662139097</c:v>
                </c:pt>
                <c:pt idx="350">
                  <c:v>87.325363517568803</c:v>
                </c:pt>
                <c:pt idx="351">
                  <c:v>87.509704061320704</c:v>
                </c:pt>
                <c:pt idx="352">
                  <c:v>87.692941579381895</c:v>
                </c:pt>
                <c:pt idx="353">
                  <c:v>87.875072357739697</c:v>
                </c:pt>
                <c:pt idx="354">
                  <c:v>88.056092682381106</c:v>
                </c:pt>
                <c:pt idx="355">
                  <c:v>88.235999011243507</c:v>
                </c:pt>
                <c:pt idx="356">
                  <c:v>88.414788490063003</c:v>
                </c:pt>
                <c:pt idx="357">
                  <c:v>88.592458618127196</c:v>
                </c:pt>
                <c:pt idx="358">
                  <c:v>88.769007808929302</c:v>
                </c:pt>
                <c:pt idx="359">
                  <c:v>88.944435408772605</c:v>
                </c:pt>
                <c:pt idx="360">
                  <c:v>89.118740951762902</c:v>
                </c:pt>
                <c:pt idx="361">
                  <c:v>89.291923972006003</c:v>
                </c:pt>
                <c:pt idx="362">
                  <c:v>89.463984003607607</c:v>
                </c:pt>
                <c:pt idx="363">
                  <c:v>89.634920580673395</c:v>
                </c:pt>
                <c:pt idx="364">
                  <c:v>89.804733237309307</c:v>
                </c:pt>
                <c:pt idx="365">
                  <c:v>89.973421507620898</c:v>
                </c:pt>
                <c:pt idx="366">
                  <c:v>90.140984925713894</c:v>
                </c:pt>
                <c:pt idx="367">
                  <c:v>90.307423025694206</c:v>
                </c:pt>
                <c:pt idx="368">
                  <c:v>90.472735341667402</c:v>
                </c:pt>
                <c:pt idx="369">
                  <c:v>90.636921407739393</c:v>
                </c:pt>
                <c:pt idx="370">
                  <c:v>90.799980758015707</c:v>
                </c:pt>
                <c:pt idx="371">
                  <c:v>90.961912926602395</c:v>
                </c:pt>
                <c:pt idx="372">
                  <c:v>91.122717447604899</c:v>
                </c:pt>
                <c:pt idx="373">
                  <c:v>91.282393855129101</c:v>
                </c:pt>
                <c:pt idx="374">
                  <c:v>91.440941683280698</c:v>
                </c:pt>
                <c:pt idx="375">
                  <c:v>91.598360466165403</c:v>
                </c:pt>
                <c:pt idx="376">
                  <c:v>91.754649737889096</c:v>
                </c:pt>
                <c:pt idx="377">
                  <c:v>91.909809032557405</c:v>
                </c:pt>
                <c:pt idx="378">
                  <c:v>92.063837884276097</c:v>
                </c:pt>
                <c:pt idx="379">
                  <c:v>92.216735827150899</c:v>
                </c:pt>
                <c:pt idx="380">
                  <c:v>92.368502395287607</c:v>
                </c:pt>
                <c:pt idx="381">
                  <c:v>92.519137122791903</c:v>
                </c:pt>
                <c:pt idx="382">
                  <c:v>92.668639543769601</c:v>
                </c:pt>
                <c:pt idx="383">
                  <c:v>92.817009192326395</c:v>
                </c:pt>
                <c:pt idx="384">
                  <c:v>92.964245602567999</c:v>
                </c:pt>
                <c:pt idx="385">
                  <c:v>93.110348308600194</c:v>
                </c:pt>
                <c:pt idx="386">
                  <c:v>93.255316844528707</c:v>
                </c:pt>
                <c:pt idx="387">
                  <c:v>93.399150744459305</c:v>
                </c:pt>
                <c:pt idx="388">
                  <c:v>93.541849542497701</c:v>
                </c:pt>
                <c:pt idx="389">
                  <c:v>93.683412772749605</c:v>
                </c:pt>
                <c:pt idx="390">
                  <c:v>93.823839969320801</c:v>
                </c:pt>
                <c:pt idx="391">
                  <c:v>93.963130666317099</c:v>
                </c:pt>
                <c:pt idx="392">
                  <c:v>94.101284397844196</c:v>
                </c:pt>
                <c:pt idx="393">
                  <c:v>94.238300698007805</c:v>
                </c:pt>
                <c:pt idx="394">
                  <c:v>94.374179100913594</c:v>
                </c:pt>
                <c:pt idx="395">
                  <c:v>94.508919140667402</c:v>
                </c:pt>
                <c:pt idx="396">
                  <c:v>94.642520351375097</c:v>
                </c:pt>
                <c:pt idx="397">
                  <c:v>94.774982267142093</c:v>
                </c:pt>
                <c:pt idx="398">
                  <c:v>94.906304422074498</c:v>
                </c:pt>
                <c:pt idx="399">
                  <c:v>95.036486350277698</c:v>
                </c:pt>
                <c:pt idx="400">
                  <c:v>95.165527585857802</c:v>
                </c:pt>
                <c:pt idx="401">
                  <c:v>95.293427662920294</c:v>
                </c:pt>
                <c:pt idx="402">
                  <c:v>95.4201861155709</c:v>
                </c:pt>
                <c:pt idx="403">
                  <c:v>95.545802477915601</c:v>
                </c:pt>
                <c:pt idx="404">
                  <c:v>95.670276284059895</c:v>
                </c:pt>
                <c:pt idx="405">
                  <c:v>95.793607068109594</c:v>
                </c:pt>
                <c:pt idx="406">
                  <c:v>95.915794364170495</c:v>
                </c:pt>
                <c:pt idx="407">
                  <c:v>96.036837706348393</c:v>
                </c:pt>
                <c:pt idx="408">
                  <c:v>96.156736628748902</c:v>
                </c:pt>
                <c:pt idx="409">
                  <c:v>96.275490665477705</c:v>
                </c:pt>
                <c:pt idx="410">
                  <c:v>96.393099350640696</c:v>
                </c:pt>
                <c:pt idx="411">
                  <c:v>96.509562218343703</c:v>
                </c:pt>
                <c:pt idx="412">
                  <c:v>96.624878802692294</c:v>
                </c:pt>
                <c:pt idx="413">
                  <c:v>96.739048637792095</c:v>
                </c:pt>
                <c:pt idx="414">
                  <c:v>96.852071257749202</c:v>
                </c:pt>
                <c:pt idx="415">
                  <c:v>96.963946196669099</c:v>
                </c:pt>
                <c:pt idx="416">
                  <c:v>97.074672988657497</c:v>
                </c:pt>
                <c:pt idx="417">
                  <c:v>97.184251167820307</c:v>
                </c:pt>
                <c:pt idx="418">
                  <c:v>97.292680268263197</c:v>
                </c:pt>
                <c:pt idx="419">
                  <c:v>97.399959824091994</c:v>
                </c:pt>
                <c:pt idx="420">
                  <c:v>97.506089369412194</c:v>
                </c:pt>
                <c:pt idx="421">
                  <c:v>97.611068438329895</c:v>
                </c:pt>
                <c:pt idx="422">
                  <c:v>97.714896564950493</c:v>
                </c:pt>
                <c:pt idx="423">
                  <c:v>97.817574643618102</c:v>
                </c:pt>
                <c:pt idx="424">
                  <c:v>97.919109009629807</c:v>
                </c:pt>
                <c:pt idx="425">
                  <c:v>98.019507358520698</c:v>
                </c:pt>
                <c:pt idx="426">
                  <c:v>98.118777385825894</c:v>
                </c:pt>
                <c:pt idx="427">
                  <c:v>98.216926787080794</c:v>
                </c:pt>
                <c:pt idx="428">
                  <c:v>98.313963257820404</c:v>
                </c:pt>
                <c:pt idx="429">
                  <c:v>98.409894493579998</c:v>
                </c:pt>
                <c:pt idx="430">
                  <c:v>98.504728189894905</c:v>
                </c:pt>
                <c:pt idx="431">
                  <c:v>98.598472042300102</c:v>
                </c:pt>
                <c:pt idx="432">
                  <c:v>98.691133746330905</c:v>
                </c:pt>
                <c:pt idx="433">
                  <c:v>98.782720997522503</c:v>
                </c:pt>
                <c:pt idx="434">
                  <c:v>98.873241491410099</c:v>
                </c:pt>
                <c:pt idx="435">
                  <c:v>98.962702923528894</c:v>
                </c:pt>
                <c:pt idx="436">
                  <c:v>99.051112989414094</c:v>
                </c:pt>
                <c:pt idx="437">
                  <c:v>99.138479384600799</c:v>
                </c:pt>
                <c:pt idx="438">
                  <c:v>99.2248098046244</c:v>
                </c:pt>
                <c:pt idx="439">
                  <c:v>99.310111945019898</c:v>
                </c:pt>
                <c:pt idx="440">
                  <c:v>99.394393501322696</c:v>
                </c:pt>
                <c:pt idx="441">
                  <c:v>99.477662169067798</c:v>
                </c:pt>
                <c:pt idx="442">
                  <c:v>99.559925643790507</c:v>
                </c:pt>
                <c:pt idx="443">
                  <c:v>99.641191621025996</c:v>
                </c:pt>
                <c:pt idx="444">
                  <c:v>99.721467796309497</c:v>
                </c:pt>
                <c:pt idx="445">
                  <c:v>99.800761865176199</c:v>
                </c:pt>
                <c:pt idx="446">
                  <c:v>99.879081523161304</c:v>
                </c:pt>
                <c:pt idx="447">
                  <c:v>99.956434465799902</c:v>
                </c:pt>
                <c:pt idx="448">
                  <c:v>100.032828388627</c:v>
                </c:pt>
                <c:pt idx="449">
                  <c:v>100.108270987179</c:v>
                </c:pt>
                <c:pt idx="450">
                  <c:v>100.18276995698901</c:v>
                </c:pt>
                <c:pt idx="451">
                  <c:v>100.256332993594</c:v>
                </c:pt>
                <c:pt idx="452">
                  <c:v>100.328967792529</c:v>
                </c:pt>
                <c:pt idx="453">
                  <c:v>100.40068204932901</c:v>
                </c:pt>
                <c:pt idx="454">
                  <c:v>100.471483459528</c:v>
                </c:pt>
                <c:pt idx="455">
                  <c:v>100.541379718662</c:v>
                </c:pt>
                <c:pt idx="456">
                  <c:v>100.610378522267</c:v>
                </c:pt>
                <c:pt idx="457">
                  <c:v>100.678487565878</c:v>
                </c:pt>
                <c:pt idx="458">
                  <c:v>100.745714545029</c:v>
                </c:pt>
                <c:pt idx="459">
                  <c:v>100.812067155257</c:v>
                </c:pt>
                <c:pt idx="460">
                  <c:v>100.877553092095</c:v>
                </c:pt>
                <c:pt idx="461">
                  <c:v>100.94218005108</c:v>
                </c:pt>
                <c:pt idx="462">
                  <c:v>101.00595572774699</c:v>
                </c:pt>
                <c:pt idx="463">
                  <c:v>101.06888781763</c:v>
                </c:pt>
                <c:pt idx="464">
                  <c:v>101.130984016265</c:v>
                </c:pt>
                <c:pt idx="465">
                  <c:v>101.192252019188</c:v>
                </c:pt>
                <c:pt idx="466">
                  <c:v>101.252699521932</c:v>
                </c:pt>
                <c:pt idx="467">
                  <c:v>101.312334220035</c:v>
                </c:pt>
                <c:pt idx="468">
                  <c:v>101.37116380902999</c:v>
                </c:pt>
                <c:pt idx="469">
                  <c:v>101.429195984453</c:v>
                </c:pt>
                <c:pt idx="470">
                  <c:v>101.48643844183999</c:v>
                </c:pt>
                <c:pt idx="471">
                  <c:v>101.542898876725</c:v>
                </c:pt>
                <c:pt idx="472">
                  <c:v>101.598584984643</c:v>
                </c:pt>
                <c:pt idx="473">
                  <c:v>101.65350446113</c:v>
                </c:pt>
                <c:pt idx="474">
                  <c:v>101.707665001721</c:v>
                </c:pt>
                <c:pt idx="475">
                  <c:v>101.76107430195199</c:v>
                </c:pt>
                <c:pt idx="476">
                  <c:v>101.813740057356</c:v>
                </c:pt>
                <c:pt idx="477">
                  <c:v>101.86566996347101</c:v>
                </c:pt>
                <c:pt idx="478">
                  <c:v>101.91687171583</c:v>
                </c:pt>
                <c:pt idx="479">
                  <c:v>101.967353009969</c:v>
                </c:pt>
                <c:pt idx="480">
                  <c:v>102.01712154142299</c:v>
                </c:pt>
                <c:pt idx="481">
                  <c:v>102.066185005728</c:v>
                </c:pt>
                <c:pt idx="482">
                  <c:v>102.114551098418</c:v>
                </c:pt>
                <c:pt idx="483">
                  <c:v>102.162227515029</c:v>
                </c:pt>
                <c:pt idx="484">
                  <c:v>102.209221951096</c:v>
                </c:pt>
                <c:pt idx="485">
                  <c:v>102.255542102154</c:v>
                </c:pt>
                <c:pt idx="486">
                  <c:v>102.30119566373899</c:v>
                </c:pt>
                <c:pt idx="487">
                  <c:v>102.346190331385</c:v>
                </c:pt>
                <c:pt idx="488">
                  <c:v>102.39053380062801</c:v>
                </c:pt>
                <c:pt idx="489">
                  <c:v>102.43423376700299</c:v>
                </c:pt>
                <c:pt idx="490">
                  <c:v>102.477297926045</c:v>
                </c:pt>
                <c:pt idx="491">
                  <c:v>102.51973397328899</c:v>
                </c:pt>
                <c:pt idx="492">
                  <c:v>102.56154960427099</c:v>
                </c:pt>
                <c:pt idx="493">
                  <c:v>102.602752514526</c:v>
                </c:pt>
                <c:pt idx="494">
                  <c:v>102.643350399589</c:v>
                </c:pt>
                <c:pt idx="495">
                  <c:v>102.68335095499501</c:v>
                </c:pt>
                <c:pt idx="496">
                  <c:v>102.72276187627899</c:v>
                </c:pt>
                <c:pt idx="497">
                  <c:v>102.761590858977</c:v>
                </c:pt>
                <c:pt idx="498">
                  <c:v>102.799845598624</c:v>
                </c:pt>
                <c:pt idx="499">
                  <c:v>102.83753431809301</c:v>
                </c:pt>
                <c:pt idx="500">
                  <c:v>102.874667349609</c:v>
                </c:pt>
                <c:pt idx="501">
                  <c:v>102.911255552735</c:v>
                </c:pt>
                <c:pt idx="502">
                  <c:v>102.947309787034</c:v>
                </c:pt>
                <c:pt idx="503">
                  <c:v>102.98284091206899</c:v>
                </c:pt>
                <c:pt idx="504">
                  <c:v>103.01785978740401</c:v>
                </c:pt>
                <c:pt idx="505">
                  <c:v>103.05237727260101</c:v>
                </c:pt>
                <c:pt idx="506">
                  <c:v>103.08640422722399</c:v>
                </c:pt>
                <c:pt idx="507">
                  <c:v>103.11995151083499</c:v>
                </c:pt>
                <c:pt idx="508">
                  <c:v>103.15302998299801</c:v>
                </c:pt>
                <c:pt idx="509">
                  <c:v>103.18565050327599</c:v>
                </c:pt>
                <c:pt idx="510">
                  <c:v>103.217823931232</c:v>
                </c:pt>
                <c:pt idx="511">
                  <c:v>103.24956112642801</c:v>
                </c:pt>
                <c:pt idx="512">
                  <c:v>103.28087294842901</c:v>
                </c:pt>
                <c:pt idx="513">
                  <c:v>103.311770256796</c:v>
                </c:pt>
                <c:pt idx="514">
                  <c:v>103.34226391109399</c:v>
                </c:pt>
                <c:pt idx="515">
                  <c:v>103.372364867298</c:v>
                </c:pt>
                <c:pt idx="516">
                  <c:v>103.40208446704</c:v>
                </c:pt>
                <c:pt idx="517">
                  <c:v>103.431434148362</c:v>
                </c:pt>
                <c:pt idx="518">
                  <c:v>103.460425349308</c:v>
                </c:pt>
                <c:pt idx="519">
                  <c:v>103.489069507922</c:v>
                </c:pt>
                <c:pt idx="520">
                  <c:v>103.517378062248</c:v>
                </c:pt>
                <c:pt idx="521">
                  <c:v>103.54536245033</c:v>
                </c:pt>
                <c:pt idx="522">
                  <c:v>103.573034110211</c:v>
                </c:pt>
                <c:pt idx="523">
                  <c:v>103.60040447993499</c:v>
                </c:pt>
                <c:pt idx="524">
                  <c:v>103.627484997545</c:v>
                </c:pt>
                <c:pt idx="525">
                  <c:v>103.654287101086</c:v>
                </c:pt>
                <c:pt idx="526">
                  <c:v>103.68082222859999</c:v>
                </c:pt>
                <c:pt idx="527">
                  <c:v>103.707101818133</c:v>
                </c:pt>
                <c:pt idx="528">
                  <c:v>103.73313730772701</c:v>
                </c:pt>
                <c:pt idx="529">
                  <c:v>103.758939875008</c:v>
                </c:pt>
                <c:pt idx="530">
                  <c:v>103.78451965592799</c:v>
                </c:pt>
                <c:pt idx="531">
                  <c:v>103.80988652601999</c:v>
                </c:pt>
                <c:pt idx="532">
                  <c:v>103.835050360819</c:v>
                </c:pt>
                <c:pt idx="533">
                  <c:v>103.860021035857</c:v>
                </c:pt>
                <c:pt idx="534">
                  <c:v>103.884808426669</c:v>
                </c:pt>
                <c:pt idx="535">
                  <c:v>103.909422408789</c:v>
                </c:pt>
                <c:pt idx="536">
                  <c:v>103.93387285775</c:v>
                </c:pt>
                <c:pt idx="537">
                  <c:v>103.95816964908499</c:v>
                </c:pt>
                <c:pt idx="538">
                  <c:v>103.982322205358</c:v>
                </c:pt>
                <c:pt idx="539">
                  <c:v>104.006338137249</c:v>
                </c:pt>
                <c:pt idx="540">
                  <c:v>104.030224602467</c:v>
                </c:pt>
                <c:pt idx="541">
                  <c:v>104.053988758722</c:v>
                </c:pt>
                <c:pt idx="542">
                  <c:v>104.077637763723</c:v>
                </c:pt>
                <c:pt idx="543">
                  <c:v>104.10117877518</c:v>
                </c:pt>
                <c:pt idx="544">
                  <c:v>104.124618950802</c:v>
                </c:pt>
                <c:pt idx="545">
                  <c:v>104.147965448299</c:v>
                </c:pt>
                <c:pt idx="546">
                  <c:v>104.17122542538</c:v>
                </c:pt>
                <c:pt idx="547">
                  <c:v>104.19440603975499</c:v>
                </c:pt>
                <c:pt idx="548">
                  <c:v>104.21751444913301</c:v>
                </c:pt>
                <c:pt idx="549">
                  <c:v>104.240557811223</c:v>
                </c:pt>
                <c:pt idx="550">
                  <c:v>104.263543283735</c:v>
                </c:pt>
                <c:pt idx="551">
                  <c:v>104.28647802437899</c:v>
                </c:pt>
                <c:pt idx="552">
                  <c:v>104.309369190864</c:v>
                </c:pt>
                <c:pt idx="553">
                  <c:v>104.332223940899</c:v>
                </c:pt>
                <c:pt idx="554">
                  <c:v>104.35504943219399</c:v>
                </c:pt>
                <c:pt idx="555">
                  <c:v>104.377852822459</c:v>
                </c:pt>
                <c:pt idx="556">
                  <c:v>104.400641269402</c:v>
                </c:pt>
                <c:pt idx="557">
                  <c:v>104.423421930733</c:v>
                </c:pt>
                <c:pt idx="558">
                  <c:v>104.446201964163</c:v>
                </c:pt>
                <c:pt idx="559">
                  <c:v>104.46898852739901</c:v>
                </c:pt>
                <c:pt idx="560">
                  <c:v>104.49178877815299</c:v>
                </c:pt>
                <c:pt idx="561">
                  <c:v>104.51460987413201</c:v>
                </c:pt>
                <c:pt idx="562">
                  <c:v>104.53745897304699</c:v>
                </c:pt>
                <c:pt idx="563">
                  <c:v>104.560343232607</c:v>
                </c:pt>
                <c:pt idx="564">
                  <c:v>104.583269810522</c:v>
                </c:pt>
                <c:pt idx="565">
                  <c:v>104.60624586450101</c:v>
                </c:pt>
                <c:pt idx="566">
                  <c:v>104.629278552253</c:v>
                </c:pt>
                <c:pt idx="567">
                  <c:v>104.65237503148801</c:v>
                </c:pt>
                <c:pt idx="568">
                  <c:v>104.675542459916</c:v>
                </c:pt>
                <c:pt idx="569">
                  <c:v>104.69878799524599</c:v>
                </c:pt>
                <c:pt idx="570">
                  <c:v>104.722118795187</c:v>
                </c:pt>
                <c:pt idx="571">
                  <c:v>104.745542017449</c:v>
                </c:pt>
                <c:pt idx="572">
                  <c:v>104.769064819741</c:v>
                </c:pt>
                <c:pt idx="573">
                  <c:v>104.79269435977299</c:v>
                </c:pt>
                <c:pt idx="574">
                  <c:v>104.816437795254</c:v>
                </c:pt>
                <c:pt idx="575">
                  <c:v>104.840302283894</c:v>
                </c:pt>
                <c:pt idx="576">
                  <c:v>104.864294983402</c:v>
                </c:pt>
                <c:pt idx="577">
                  <c:v>104.888423051488</c:v>
                </c:pt>
                <c:pt idx="578">
                  <c:v>104.912693645861</c:v>
                </c:pt>
                <c:pt idx="579">
                  <c:v>104.937113924231</c:v>
                </c:pt>
                <c:pt idx="580">
                  <c:v>104.96169104430599</c:v>
                </c:pt>
                <c:pt idx="581">
                  <c:v>104.98643216379701</c:v>
                </c:pt>
                <c:pt idx="582">
                  <c:v>105.011344440413</c:v>
                </c:pt>
                <c:pt idx="583">
                  <c:v>105.036435031864</c:v>
                </c:pt>
                <c:pt idx="584">
                  <c:v>105.061711095859</c:v>
                </c:pt>
                <c:pt idx="585">
                  <c:v>105.08717979010601</c:v>
                </c:pt>
                <c:pt idx="586">
                  <c:v>105.112848272317</c:v>
                </c:pt>
                <c:pt idx="587">
                  <c:v>105.1387237002</c:v>
                </c:pt>
                <c:pt idx="588">
                  <c:v>105.164813231465</c:v>
                </c:pt>
                <c:pt idx="589">
                  <c:v>105.191124023822</c:v>
                </c:pt>
                <c:pt idx="590">
                  <c:v>105.217663234979</c:v>
                </c:pt>
                <c:pt idx="591">
                  <c:v>105.24443802264599</c:v>
                </c:pt>
                <c:pt idx="592">
                  <c:v>105.271454816153</c:v>
                </c:pt>
                <c:pt idx="593">
                  <c:v>105.298716412476</c:v>
                </c:pt>
                <c:pt idx="594">
                  <c:v>105.32622200487199</c:v>
                </c:pt>
                <c:pt idx="595">
                  <c:v>105.353970067764</c:v>
                </c:pt>
                <c:pt idx="596">
                  <c:v>105.381959075572</c:v>
                </c:pt>
                <c:pt idx="597">
                  <c:v>105.410187502721</c:v>
                </c:pt>
                <c:pt idx="598">
                  <c:v>105.438653823632</c:v>
                </c:pt>
                <c:pt idx="599">
                  <c:v>105.467356512728</c:v>
                </c:pt>
                <c:pt idx="600">
                  <c:v>105.49629404443</c:v>
                </c:pt>
                <c:pt idx="601">
                  <c:v>105.525464893161</c:v>
                </c:pt>
                <c:pt idx="602">
                  <c:v>105.55486753334399</c:v>
                </c:pt>
                <c:pt idx="603">
                  <c:v>105.5845004394</c:v>
                </c:pt>
                <c:pt idx="604">
                  <c:v>105.61436208575201</c:v>
                </c:pt>
                <c:pt idx="605">
                  <c:v>105.644450946822</c:v>
                </c:pt>
                <c:pt idx="606">
                  <c:v>105.67476549703299</c:v>
                </c:pt>
                <c:pt idx="607">
                  <c:v>105.70530421080601</c:v>
                </c:pt>
                <c:pt idx="608">
                  <c:v>105.736065562565</c:v>
                </c:pt>
                <c:pt idx="609">
                  <c:v>105.76704802673</c:v>
                </c:pt>
                <c:pt idx="610">
                  <c:v>105.798250077726</c:v>
                </c:pt>
                <c:pt idx="611">
                  <c:v>105.829670189973</c:v>
                </c:pt>
                <c:pt idx="612">
                  <c:v>105.861306837895</c:v>
                </c:pt>
                <c:pt idx="613">
                  <c:v>105.893158495913</c:v>
                </c:pt>
                <c:pt idx="614">
                  <c:v>105.92522363845001</c:v>
                </c:pt>
                <c:pt idx="615">
                  <c:v>105.95750073992799</c:v>
                </c:pt>
                <c:pt idx="616">
                  <c:v>105.989988274769</c:v>
                </c:pt>
                <c:pt idx="617">
                  <c:v>106.022684717396</c:v>
                </c:pt>
                <c:pt idx="618">
                  <c:v>106.05558854223101</c:v>
                </c:pt>
                <c:pt idx="619">
                  <c:v>106.088698223696</c:v>
                </c:pt>
                <c:pt idx="620">
                  <c:v>106.122012236214</c:v>
                </c:pt>
                <c:pt idx="621">
                  <c:v>106.155529054206</c:v>
                </c:pt>
                <c:pt idx="622">
                  <c:v>106.18924686110699</c:v>
                </c:pt>
                <c:pt idx="623">
                  <c:v>106.223162676394</c:v>
                </c:pt>
                <c:pt idx="624">
                  <c:v>106.25727322855499</c:v>
                </c:pt>
                <c:pt idx="625">
                  <c:v>106.291575246078</c:v>
                </c:pt>
                <c:pt idx="626">
                  <c:v>106.32606545745401</c:v>
                </c:pt>
                <c:pt idx="627">
                  <c:v>106.36074059117099</c:v>
                </c:pt>
                <c:pt idx="628">
                  <c:v>106.39559737571599</c:v>
                </c:pt>
                <c:pt idx="629">
                  <c:v>106.43063253957899</c:v>
                </c:pt>
                <c:pt idx="630">
                  <c:v>106.465842811249</c:v>
                </c:pt>
                <c:pt idx="631">
                  <c:v>106.501224919214</c:v>
                </c:pt>
                <c:pt idx="632">
                  <c:v>106.53677559196301</c:v>
                </c:pt>
                <c:pt idx="633">
                  <c:v>106.57249155798399</c:v>
                </c:pt>
                <c:pt idx="634">
                  <c:v>106.608369450287</c:v>
                </c:pt>
                <c:pt idx="635">
                  <c:v>106.64440543961</c:v>
                </c:pt>
                <c:pt idx="636">
                  <c:v>106.680595279797</c:v>
                </c:pt>
                <c:pt idx="637">
                  <c:v>106.71693464434</c:v>
                </c:pt>
                <c:pt idx="638">
                  <c:v>106.75341920672901</c:v>
                </c:pt>
                <c:pt idx="639">
                  <c:v>106.790044640456</c:v>
                </c:pt>
                <c:pt idx="640">
                  <c:v>106.826806619012</c:v>
                </c:pt>
                <c:pt idx="641">
                  <c:v>106.863700815887</c:v>
                </c:pt>
                <c:pt idx="642">
                  <c:v>106.900722904574</c:v>
                </c:pt>
                <c:pt idx="643">
                  <c:v>106.937868558562</c:v>
                </c:pt>
                <c:pt idx="644">
                  <c:v>106.97513345134401</c:v>
                </c:pt>
                <c:pt idx="645">
                  <c:v>107.01251325640899</c:v>
                </c:pt>
                <c:pt idx="646">
                  <c:v>107.05000364724999</c:v>
                </c:pt>
                <c:pt idx="647">
                  <c:v>107.087600297357</c:v>
                </c:pt>
                <c:pt idx="648">
                  <c:v>107.125298880222</c:v>
                </c:pt>
                <c:pt idx="649">
                  <c:v>107.163095069335</c:v>
                </c:pt>
                <c:pt idx="650">
                  <c:v>107.200984538187</c:v>
                </c:pt>
                <c:pt idx="651">
                  <c:v>107.238962960271</c:v>
                </c:pt>
                <c:pt idx="652">
                  <c:v>107.277026009076</c:v>
                </c:pt>
                <c:pt idx="653">
                  <c:v>107.315169358093</c:v>
                </c:pt>
                <c:pt idx="654">
                  <c:v>107.353388680815</c:v>
                </c:pt>
                <c:pt idx="655">
                  <c:v>107.391679650732</c:v>
                </c:pt>
                <c:pt idx="656">
                  <c:v>107.430037941335</c:v>
                </c:pt>
                <c:pt idx="657">
                  <c:v>107.468459226115</c:v>
                </c:pt>
                <c:pt idx="658">
                  <c:v>107.506939178564</c:v>
                </c:pt>
                <c:pt idx="659">
                  <c:v>107.54547347217201</c:v>
                </c:pt>
                <c:pt idx="660">
                  <c:v>107.58405778043</c:v>
                </c:pt>
                <c:pt idx="661">
                  <c:v>107.62268777683001</c:v>
                </c:pt>
                <c:pt idx="662">
                  <c:v>107.661359134862</c:v>
                </c:pt>
                <c:pt idx="663">
                  <c:v>107.700067528018</c:v>
                </c:pt>
                <c:pt idx="664">
                  <c:v>107.73880886792701</c:v>
                </c:pt>
                <c:pt idx="665">
                  <c:v>107.777580018767</c:v>
                </c:pt>
                <c:pt idx="666">
                  <c:v>107.816378082856</c:v>
                </c:pt>
                <c:pt idx="667">
                  <c:v>107.85520016250901</c:v>
                </c:pt>
                <c:pt idx="668">
                  <c:v>107.894043360045</c:v>
                </c:pt>
                <c:pt idx="669">
                  <c:v>107.932904777779</c:v>
                </c:pt>
                <c:pt idx="670">
                  <c:v>107.971781518029</c:v>
                </c:pt>
                <c:pt idx="671">
                  <c:v>108.010670683111</c:v>
                </c:pt>
                <c:pt idx="672">
                  <c:v>108.049569375343</c:v>
                </c:pt>
                <c:pt idx="673">
                  <c:v>108.08847469704</c:v>
                </c:pt>
                <c:pt idx="674">
                  <c:v>108.12738375052</c:v>
                </c:pt>
                <c:pt idx="675">
                  <c:v>108.16629363809901</c:v>
                </c:pt>
                <c:pt idx="676">
                  <c:v>108.205201462095</c:v>
                </c:pt>
                <c:pt idx="677">
                  <c:v>108.244104324823</c:v>
                </c:pt>
                <c:pt idx="678">
                  <c:v>108.282999328602</c:v>
                </c:pt>
                <c:pt idx="679">
                  <c:v>108.32188357574699</c:v>
                </c:pt>
                <c:pt idx="680">
                  <c:v>108.360754168575</c:v>
                </c:pt>
                <c:pt idx="681">
                  <c:v>108.39960820940399</c:v>
                </c:pt>
                <c:pt idx="682">
                  <c:v>108.43844280055001</c:v>
                </c:pt>
                <c:pt idx="683">
                  <c:v>108.477255044329</c:v>
                </c:pt>
                <c:pt idx="684">
                  <c:v>108.516042043059</c:v>
                </c:pt>
                <c:pt idx="685">
                  <c:v>108.554800899057</c:v>
                </c:pt>
                <c:pt idx="686">
                  <c:v>108.593528714638</c:v>
                </c:pt>
                <c:pt idx="687">
                  <c:v>108.63222259212</c:v>
                </c:pt>
                <c:pt idx="688">
                  <c:v>108.67087963381999</c:v>
                </c:pt>
                <c:pt idx="689">
                  <c:v>108.709496942055</c:v>
                </c:pt>
                <c:pt idx="690">
                  <c:v>108.748071619141</c:v>
                </c:pt>
                <c:pt idx="691">
                  <c:v>108.786600767395</c:v>
                </c:pt>
                <c:pt idx="692">
                  <c:v>108.82508148913401</c:v>
                </c:pt>
                <c:pt idx="693">
                  <c:v>108.86351088667401</c:v>
                </c:pt>
                <c:pt idx="694">
                  <c:v>108.90188606233301</c:v>
                </c:pt>
                <c:pt idx="695">
                  <c:v>108.940204118427</c:v>
                </c:pt>
                <c:pt idx="696">
                  <c:v>108.978462157273</c:v>
                </c:pt>
                <c:pt idx="697">
                  <c:v>109.016657281188</c:v>
                </c:pt>
                <c:pt idx="698">
                  <c:v>109.054786592488</c:v>
                </c:pt>
                <c:pt idx="699">
                  <c:v>109.092847193491</c:v>
                </c:pt>
                <c:pt idx="700">
                  <c:v>109.13083618651299</c:v>
                </c:pt>
                <c:pt idx="701">
                  <c:v>109.168750673871</c:v>
                </c:pt>
                <c:pt idx="702">
                  <c:v>109.20658775788201</c:v>
                </c:pt>
                <c:pt idx="703">
                  <c:v>109.244344540862</c:v>
                </c:pt>
                <c:pt idx="704">
                  <c:v>109.282018125129</c:v>
                </c:pt>
                <c:pt idx="705">
                  <c:v>109.319605612998</c:v>
                </c:pt>
                <c:pt idx="706">
                  <c:v>109.357104106788</c:v>
                </c:pt>
                <c:pt idx="707">
                  <c:v>109.394511001889</c:v>
                </c:pt>
                <c:pt idx="708">
                  <c:v>109.431824865991</c:v>
                </c:pt>
                <c:pt idx="709">
                  <c:v>109.46904455986</c:v>
                </c:pt>
                <c:pt idx="710">
                  <c:v>109.50616894426</c:v>
                </c:pt>
                <c:pt idx="711">
                  <c:v>109.543196879956</c:v>
                </c:pt>
                <c:pt idx="712">
                  <c:v>109.580127227714</c:v>
                </c:pt>
                <c:pt idx="713">
                  <c:v>109.616958848297</c:v>
                </c:pt>
                <c:pt idx="714">
                  <c:v>109.653690602472</c:v>
                </c:pt>
                <c:pt idx="715">
                  <c:v>109.690321351002</c:v>
                </c:pt>
                <c:pt idx="716">
                  <c:v>109.72684995465301</c:v>
                </c:pt>
                <c:pt idx="717">
                  <c:v>109.763275274189</c:v>
                </c:pt>
                <c:pt idx="718">
                  <c:v>109.79959617037601</c:v>
                </c:pt>
                <c:pt idx="719">
                  <c:v>109.83581150397799</c:v>
                </c:pt>
                <c:pt idx="720">
                  <c:v>109.87192013576001</c:v>
                </c:pt>
                <c:pt idx="721">
                  <c:v>109.907920926488</c:v>
                </c:pt>
                <c:pt idx="722">
                  <c:v>109.943812736925</c:v>
                </c:pt>
                <c:pt idx="723">
                  <c:v>109.979594427837</c:v>
                </c:pt>
                <c:pt idx="724">
                  <c:v>110.015264859989</c:v>
                </c:pt>
                <c:pt idx="725">
                  <c:v>110.050822894145</c:v>
                </c:pt>
                <c:pt idx="726">
                  <c:v>110.086267391072</c:v>
                </c:pt>
                <c:pt idx="727">
                  <c:v>110.12159721153201</c:v>
                </c:pt>
                <c:pt idx="728">
                  <c:v>110.156811216292</c:v>
                </c:pt>
                <c:pt idx="729">
                  <c:v>110.191908266116</c:v>
                </c:pt>
                <c:pt idx="730">
                  <c:v>110.226887221769</c:v>
                </c:pt>
                <c:pt idx="731">
                  <c:v>110.261746944016</c:v>
                </c:pt>
                <c:pt idx="732">
                  <c:v>110.296486293621</c:v>
                </c:pt>
                <c:pt idx="733">
                  <c:v>110.331104131351</c:v>
                </c:pt>
                <c:pt idx="734">
                  <c:v>110.365599317969</c:v>
                </c:pt>
                <c:pt idx="735">
                  <c:v>110.39997071424</c:v>
                </c:pt>
                <c:pt idx="736">
                  <c:v>110.43421718093001</c:v>
                </c:pt>
                <c:pt idx="737">
                  <c:v>110.468337578804</c:v>
                </c:pt>
                <c:pt idx="738">
                  <c:v>110.502330768625</c:v>
                </c:pt>
                <c:pt idx="739">
                  <c:v>110.536195611159</c:v>
                </c:pt>
                <c:pt idx="740">
                  <c:v>110.569930967172</c:v>
                </c:pt>
                <c:pt idx="741">
                  <c:v>110.60353569742701</c:v>
                </c:pt>
                <c:pt idx="742">
                  <c:v>110.63700866268999</c:v>
                </c:pt>
                <c:pt idx="743">
                  <c:v>110.670348723725</c:v>
                </c:pt>
                <c:pt idx="744">
                  <c:v>110.70355474129801</c:v>
                </c:pt>
                <c:pt idx="745">
                  <c:v>110.736625763902</c:v>
                </c:pt>
                <c:pt idx="746">
                  <c:v>110.76956159094701</c:v>
                </c:pt>
                <c:pt idx="747">
                  <c:v>110.802362209572</c:v>
                </c:pt>
                <c:pt idx="748">
                  <c:v>110.835027606916</c:v>
                </c:pt>
                <c:pt idx="749">
                  <c:v>110.867557770117</c:v>
                </c:pt>
                <c:pt idx="750">
                  <c:v>110.899952686315</c:v>
                </c:pt>
                <c:pt idx="751">
                  <c:v>110.93221234264701</c:v>
                </c:pt>
                <c:pt idx="752">
                  <c:v>110.96433672625299</c:v>
                </c:pt>
                <c:pt idx="753">
                  <c:v>110.996325824271</c:v>
                </c:pt>
                <c:pt idx="754">
                  <c:v>111.02817962384</c:v>
                </c:pt>
                <c:pt idx="755">
                  <c:v>111.05989811209901</c:v>
                </c:pt>
                <c:pt idx="756">
                  <c:v>111.091481276187</c:v>
                </c:pt>
                <c:pt idx="757">
                  <c:v>111.122929103242</c:v>
                </c:pt>
                <c:pt idx="758">
                  <c:v>111.154241580403</c:v>
                </c:pt>
                <c:pt idx="759">
                  <c:v>111.185418694809</c:v>
                </c:pt>
                <c:pt idx="760">
                  <c:v>111.216460433599</c:v>
                </c:pt>
                <c:pt idx="761">
                  <c:v>111.247366783911</c:v>
                </c:pt>
                <c:pt idx="762">
                  <c:v>111.278137732885</c:v>
                </c:pt>
                <c:pt idx="763">
                  <c:v>111.308773267658</c:v>
                </c:pt>
                <c:pt idx="764">
                  <c:v>111.33927337537</c:v>
                </c:pt>
                <c:pt idx="765">
                  <c:v>111.369638043159</c:v>
                </c:pt>
                <c:pt idx="766">
                  <c:v>111.399867258165</c:v>
                </c:pt>
                <c:pt idx="767">
                  <c:v>111.42996100752499</c:v>
                </c:pt>
                <c:pt idx="768">
                  <c:v>111.459919278379</c:v>
                </c:pt>
                <c:pt idx="769">
                  <c:v>111.489742057866</c:v>
                </c:pt>
                <c:pt idx="770">
                  <c:v>111.519429333123</c:v>
                </c:pt>
                <c:pt idx="771">
                  <c:v>111.548981241536</c:v>
                </c:pt>
                <c:pt idx="772">
                  <c:v>111.57839852146699</c:v>
                </c:pt>
                <c:pt idx="773">
                  <c:v>111.607682061527</c:v>
                </c:pt>
                <c:pt idx="774">
                  <c:v>111.63683275032299</c:v>
                </c:pt>
                <c:pt idx="775">
                  <c:v>111.665851476466</c:v>
                </c:pt>
                <c:pt idx="776">
                  <c:v>111.694739128563</c:v>
                </c:pt>
                <c:pt idx="777">
                  <c:v>111.723496595225</c:v>
                </c:pt>
                <c:pt idx="778">
                  <c:v>111.75212476506</c:v>
                </c:pt>
                <c:pt idx="779">
                  <c:v>111.780624526677</c:v>
                </c:pt>
                <c:pt idx="780">
                  <c:v>111.80899676868501</c:v>
                </c:pt>
                <c:pt idx="781">
                  <c:v>111.837242379693</c:v>
                </c:pt>
                <c:pt idx="782">
                  <c:v>111.86536224831001</c:v>
                </c:pt>
                <c:pt idx="783">
                  <c:v>111.893357263146</c:v>
                </c:pt>
                <c:pt idx="784">
                  <c:v>111.921228312808</c:v>
                </c:pt>
                <c:pt idx="785">
                  <c:v>111.948976285908</c:v>
                </c:pt>
                <c:pt idx="786">
                  <c:v>111.976602071052</c:v>
                </c:pt>
                <c:pt idx="787">
                  <c:v>112.00410655685</c:v>
                </c:pt>
                <c:pt idx="788">
                  <c:v>112.031490631913</c:v>
                </c:pt>
                <c:pt idx="789">
                  <c:v>112.058755184847</c:v>
                </c:pt>
                <c:pt idx="790">
                  <c:v>112.085901104263</c:v>
                </c:pt>
                <c:pt idx="791">
                  <c:v>112.112929278769</c:v>
                </c:pt>
                <c:pt idx="792">
                  <c:v>112.139840596974</c:v>
                </c:pt>
                <c:pt idx="793">
                  <c:v>112.166635947489</c:v>
                </c:pt>
                <c:pt idx="794">
                  <c:v>112.19331621892</c:v>
                </c:pt>
                <c:pt idx="795">
                  <c:v>112.21988229987799</c:v>
                </c:pt>
                <c:pt idx="796">
                  <c:v>112.246335078972</c:v>
                </c:pt>
                <c:pt idx="797">
                  <c:v>112.27267544481001</c:v>
                </c:pt>
                <c:pt idx="798">
                  <c:v>112.298904286002</c:v>
                </c:pt>
                <c:pt idx="799">
                  <c:v>112.32502249115601</c:v>
                </c:pt>
                <c:pt idx="800">
                  <c:v>112.351030948882</c:v>
                </c:pt>
                <c:pt idx="801">
                  <c:v>112.376930547789</c:v>
                </c:pt>
                <c:pt idx="802">
                  <c:v>112.402722176485</c:v>
                </c:pt>
                <c:pt idx="803">
                  <c:v>112.42840672358</c:v>
                </c:pt>
                <c:pt idx="804">
                  <c:v>112.453985077683</c:v>
                </c:pt>
                <c:pt idx="805">
                  <c:v>112.479458127402</c:v>
                </c:pt>
                <c:pt idx="806">
                  <c:v>112.504826761348</c:v>
                </c:pt>
                <c:pt idx="807">
                  <c:v>112.530091868128</c:v>
                </c:pt>
                <c:pt idx="808">
                  <c:v>112.55525433635199</c:v>
                </c:pt>
                <c:pt idx="809">
                  <c:v>112.580315054628</c:v>
                </c:pt>
                <c:pt idx="810">
                  <c:v>112.60527491156699</c:v>
                </c:pt>
                <c:pt idx="811">
                  <c:v>112.630134795777</c:v>
                </c:pt>
                <c:pt idx="812">
                  <c:v>112.65489559586599</c:v>
                </c:pt>
                <c:pt idx="813">
                  <c:v>112.679558200445</c:v>
                </c:pt>
                <c:pt idx="814">
                  <c:v>112.70412349812101</c:v>
                </c:pt>
                <c:pt idx="815">
                  <c:v>112.728592377505</c:v>
                </c:pt>
                <c:pt idx="816">
                  <c:v>112.752965727204</c:v>
                </c:pt>
                <c:pt idx="817">
                  <c:v>112.777244435829</c:v>
                </c:pt>
                <c:pt idx="818">
                  <c:v>112.801429391987</c:v>
                </c:pt>
                <c:pt idx="819">
                  <c:v>112.825521484289</c:v>
                </c:pt>
                <c:pt idx="820">
                  <c:v>112.84952169276001</c:v>
                </c:pt>
                <c:pt idx="821">
                  <c:v>112.873431363097</c:v>
                </c:pt>
                <c:pt idx="822">
                  <c:v>112.897251932412</c:v>
                </c:pt>
                <c:pt idx="823">
                  <c:v>112.92098483781901</c:v>
                </c:pt>
                <c:pt idx="824">
                  <c:v>112.944631516431</c:v>
                </c:pt>
                <c:pt idx="825">
                  <c:v>112.968193405362</c:v>
                </c:pt>
                <c:pt idx="826">
                  <c:v>112.99167194172399</c:v>
                </c:pt>
                <c:pt idx="827">
                  <c:v>113.015068562631</c:v>
                </c:pt>
                <c:pt idx="828">
                  <c:v>113.03838470519599</c:v>
                </c:pt>
                <c:pt idx="829">
                  <c:v>113.061621806533</c:v>
                </c:pt>
                <c:pt idx="830">
                  <c:v>113.084781303754</c:v>
                </c:pt>
                <c:pt idx="831">
                  <c:v>113.10786463397299</c:v>
                </c:pt>
                <c:pt idx="832">
                  <c:v>113.130873234303</c:v>
                </c:pt>
                <c:pt idx="833">
                  <c:v>113.153808541858</c:v>
                </c:pt>
                <c:pt idx="834">
                  <c:v>113.17667199375001</c:v>
                </c:pt>
                <c:pt idx="835">
                  <c:v>113.199465027093</c:v>
                </c:pt>
                <c:pt idx="836">
                  <c:v>113.222189079</c:v>
                </c:pt>
                <c:pt idx="837">
                  <c:v>113.24484558658401</c:v>
                </c:pt>
                <c:pt idx="838">
                  <c:v>113.267435986959</c:v>
                </c:pt>
                <c:pt idx="839">
                  <c:v>113.289961717238</c:v>
                </c:pt>
                <c:pt idx="840">
                  <c:v>113.312424214533</c:v>
                </c:pt>
                <c:pt idx="841">
                  <c:v>113.33482491596</c:v>
                </c:pt>
                <c:pt idx="842">
                  <c:v>113.357165258629</c:v>
                </c:pt>
                <c:pt idx="843">
                  <c:v>113.379446679656</c:v>
                </c:pt>
                <c:pt idx="844">
                  <c:v>113.401670616153</c:v>
                </c:pt>
                <c:pt idx="845">
                  <c:v>113.42383850523299</c:v>
                </c:pt>
                <c:pt idx="846">
                  <c:v>113.445951784009</c:v>
                </c:pt>
                <c:pt idx="847">
                  <c:v>113.468011889596</c:v>
                </c:pt>
                <c:pt idx="848">
                  <c:v>113.49002025910499</c:v>
                </c:pt>
                <c:pt idx="849">
                  <c:v>113.511978329651</c:v>
                </c:pt>
                <c:pt idx="850">
                  <c:v>113.53388753834599</c:v>
                </c:pt>
                <c:pt idx="851">
                  <c:v>113.555749322304</c:v>
                </c:pt>
                <c:pt idx="852">
                  <c:v>113.577565118639</c:v>
                </c:pt>
                <c:pt idx="853">
                  <c:v>113.599336364462</c:v>
                </c:pt>
                <c:pt idx="854">
                  <c:v>113.621064496888</c:v>
                </c:pt>
                <c:pt idx="855">
                  <c:v>113.64275095303</c:v>
                </c:pt>
                <c:pt idx="856">
                  <c:v>113.664397170001</c:v>
                </c:pt>
                <c:pt idx="857">
                  <c:v>113.686004584915</c:v>
                </c:pt>
                <c:pt idx="858">
                  <c:v>113.707574634883</c:v>
                </c:pt>
                <c:pt idx="859">
                  <c:v>113.729108757021</c:v>
                </c:pt>
                <c:pt idx="860">
                  <c:v>113.75060838844099</c:v>
                </c:pt>
                <c:pt idx="861">
                  <c:v>113.772074966256</c:v>
                </c:pt>
                <c:pt idx="862">
                  <c:v>113.793509927579</c:v>
                </c:pt>
                <c:pt idx="863">
                  <c:v>113.814914709524</c:v>
                </c:pt>
                <c:pt idx="864">
                  <c:v>113.83629074920501</c:v>
                </c:pt>
                <c:pt idx="865">
                  <c:v>113.857639483733</c:v>
                </c:pt>
                <c:pt idx="866">
                  <c:v>113.878962350224</c:v>
                </c:pt>
                <c:pt idx="867">
                  <c:v>113.900260785789</c:v>
                </c:pt>
                <c:pt idx="868">
                  <c:v>113.92153622754201</c:v>
                </c:pt>
                <c:pt idx="869">
                  <c:v>113.942790112596</c:v>
                </c:pt>
                <c:pt idx="870">
                  <c:v>113.96402387806501</c:v>
                </c:pt>
                <c:pt idx="871">
                  <c:v>113.985238961061</c:v>
                </c:pt>
                <c:pt idx="872">
                  <c:v>114.006436798699</c:v>
                </c:pt>
                <c:pt idx="873">
                  <c:v>114.02761882809099</c:v>
                </c:pt>
                <c:pt idx="874">
                  <c:v>114.04878648635</c:v>
                </c:pt>
                <c:pt idx="875">
                  <c:v>114.06994121059</c:v>
                </c:pt>
                <c:pt idx="876">
                  <c:v>114.091084437924</c:v>
                </c:pt>
                <c:pt idx="877">
                  <c:v>114.112217605466</c:v>
                </c:pt>
                <c:pt idx="878">
                  <c:v>114.13334215032801</c:v>
                </c:pt>
                <c:pt idx="879">
                  <c:v>114.154459509624</c:v>
                </c:pt>
                <c:pt idx="880">
                  <c:v>114.175571120466</c:v>
                </c:pt>
                <c:pt idx="881">
                  <c:v>114.196678419969</c:v>
                </c:pt>
                <c:pt idx="882">
                  <c:v>114.21778284524601</c:v>
                </c:pt>
                <c:pt idx="883">
                  <c:v>114.238885833409</c:v>
                </c:pt>
              </c:numCache>
            </c:numRef>
          </c:yVal>
          <c:smooth val="1"/>
        </c:ser>
        <c:ser>
          <c:idx val="1"/>
          <c:order val="1"/>
          <c:tx>
            <c:strRef>
              <c:f>Sheet1!$C$1</c:f>
              <c:strCache>
                <c:ptCount val="1"/>
                <c:pt idx="0">
                  <c:v>作柄指数</c:v>
                </c:pt>
              </c:strCache>
            </c:strRef>
          </c:tx>
          <c:spPr>
            <a:ln>
              <a:noFill/>
            </a:ln>
          </c:spPr>
          <c:marker>
            <c:symbol val="circle"/>
            <c:size val="7"/>
            <c:spPr>
              <a:solidFill>
                <a:srgbClr val="C00000"/>
              </a:solidFill>
              <a:ln>
                <a:solidFill>
                  <a:srgbClr val="C00000"/>
                </a:solidFill>
              </a:ln>
            </c:spPr>
          </c:marker>
          <c:xVal>
            <c:numRef>
              <c:f>Sheet1!$G$2:$G$26</c:f>
              <c:numCache>
                <c:formatCode>0.00_);[Red]\(0.00\)</c:formatCode>
                <c:ptCount val="25"/>
                <c:pt idx="0">
                  <c:v>20.7</c:v>
                </c:pt>
                <c:pt idx="1">
                  <c:v>18.12</c:v>
                </c:pt>
                <c:pt idx="2">
                  <c:v>22.39</c:v>
                </c:pt>
                <c:pt idx="3">
                  <c:v>20.04</c:v>
                </c:pt>
                <c:pt idx="4">
                  <c:v>21.46</c:v>
                </c:pt>
                <c:pt idx="5">
                  <c:v>24.18</c:v>
                </c:pt>
                <c:pt idx="6">
                  <c:v>23.92</c:v>
                </c:pt>
                <c:pt idx="7">
                  <c:v>20.7</c:v>
                </c:pt>
                <c:pt idx="8">
                  <c:v>21.62</c:v>
                </c:pt>
                <c:pt idx="9">
                  <c:v>18.79</c:v>
                </c:pt>
                <c:pt idx="10">
                  <c:v>23.54</c:v>
                </c:pt>
                <c:pt idx="11">
                  <c:v>22.82</c:v>
                </c:pt>
                <c:pt idx="12">
                  <c:v>20.02</c:v>
                </c:pt>
                <c:pt idx="13">
                  <c:v>21.85</c:v>
                </c:pt>
                <c:pt idx="14">
                  <c:v>16.48</c:v>
                </c:pt>
                <c:pt idx="15">
                  <c:v>24.67</c:v>
                </c:pt>
                <c:pt idx="16">
                  <c:v>22.69</c:v>
                </c:pt>
                <c:pt idx="17">
                  <c:v>22.4</c:v>
                </c:pt>
                <c:pt idx="18">
                  <c:v>22.81</c:v>
                </c:pt>
                <c:pt idx="19">
                  <c:v>19.350000000000001</c:v>
                </c:pt>
                <c:pt idx="20">
                  <c:v>25.31</c:v>
                </c:pt>
                <c:pt idx="21">
                  <c:v>23.11</c:v>
                </c:pt>
                <c:pt idx="22">
                  <c:v>20.05</c:v>
                </c:pt>
                <c:pt idx="23">
                  <c:v>21.76</c:v>
                </c:pt>
                <c:pt idx="24">
                  <c:v>18.440000000000001</c:v>
                </c:pt>
              </c:numCache>
            </c:numRef>
          </c:xVal>
          <c:yVal>
            <c:numRef>
              <c:f>Sheet1!$C$2:$C$26</c:f>
              <c:numCache>
                <c:formatCode>0_);[Red]\(0\)</c:formatCode>
                <c:ptCount val="25"/>
                <c:pt idx="0">
                  <c:v>113.91082581024862</c:v>
                </c:pt>
                <c:pt idx="1">
                  <c:v>9.0992777305408659</c:v>
                </c:pt>
                <c:pt idx="2">
                  <c:v>62.371284313096766</c:v>
                </c:pt>
                <c:pt idx="3">
                  <c:v>109.53221385801709</c:v>
                </c:pt>
                <c:pt idx="4">
                  <c:v>99.467694478336256</c:v>
                </c:pt>
                <c:pt idx="5">
                  <c:v>116.60991052437686</c:v>
                </c:pt>
                <c:pt idx="6">
                  <c:v>119.34310165698005</c:v>
                </c:pt>
                <c:pt idx="7">
                  <c:v>109.44159156217661</c:v>
                </c:pt>
                <c:pt idx="8">
                  <c:v>115.60065069332859</c:v>
                </c:pt>
                <c:pt idx="9">
                  <c:v>84.971654356706011</c:v>
                </c:pt>
                <c:pt idx="10">
                  <c:v>107.16042771085235</c:v>
                </c:pt>
                <c:pt idx="11">
                  <c:v>111.00507227175733</c:v>
                </c:pt>
                <c:pt idx="12">
                  <c:v>76.717978602455474</c:v>
                </c:pt>
                <c:pt idx="13">
                  <c:v>103.56172149847191</c:v>
                </c:pt>
                <c:pt idx="14">
                  <c:v>4.6350957014856853</c:v>
                </c:pt>
                <c:pt idx="15">
                  <c:v>111.774430059563</c:v>
                </c:pt>
                <c:pt idx="16">
                  <c:v>106.41291250228888</c:v>
                </c:pt>
                <c:pt idx="17">
                  <c:v>100.50354197774745</c:v>
                </c:pt>
                <c:pt idx="18">
                  <c:v>109.55881741533551</c:v>
                </c:pt>
                <c:pt idx="19">
                  <c:v>85.321530559384883</c:v>
                </c:pt>
                <c:pt idx="20">
                  <c:v>109.96001021430601</c:v>
                </c:pt>
                <c:pt idx="21">
                  <c:v>110.16377328009045</c:v>
                </c:pt>
                <c:pt idx="22">
                  <c:v>92.267409907558942</c:v>
                </c:pt>
                <c:pt idx="23">
                  <c:v>99.132777132768723</c:v>
                </c:pt>
                <c:pt idx="24">
                  <c:v>20.13965213529838</c:v>
                </c:pt>
              </c:numCache>
            </c:numRef>
          </c:yVal>
          <c:smooth val="1"/>
        </c:ser>
        <c:dLbls>
          <c:showLegendKey val="0"/>
          <c:showVal val="0"/>
          <c:showCatName val="0"/>
          <c:showSerName val="0"/>
          <c:showPercent val="0"/>
          <c:showBubbleSize val="0"/>
        </c:dLbls>
        <c:axId val="244291072"/>
        <c:axId val="244292992"/>
      </c:scatterChart>
      <c:valAx>
        <c:axId val="244291072"/>
        <c:scaling>
          <c:orientation val="minMax"/>
          <c:max val="26"/>
          <c:min val="16"/>
        </c:scaling>
        <c:delete val="0"/>
        <c:axPos val="b"/>
        <c:numFmt formatCode="General" sourceLinked="1"/>
        <c:majorTickMark val="out"/>
        <c:minorTickMark val="none"/>
        <c:tickLblPos val="nextTo"/>
        <c:crossAx val="244292992"/>
        <c:crosses val="autoZero"/>
        <c:crossBetween val="midCat"/>
      </c:valAx>
      <c:valAx>
        <c:axId val="244292992"/>
        <c:scaling>
          <c:orientation val="minMax"/>
          <c:max val="120"/>
          <c:min val="0"/>
        </c:scaling>
        <c:delete val="0"/>
        <c:axPos val="l"/>
        <c:numFmt formatCode="General" sourceLinked="1"/>
        <c:majorTickMark val="out"/>
        <c:minorTickMark val="none"/>
        <c:tickLblPos val="nextTo"/>
        <c:crossAx val="244291072"/>
        <c:crosses val="autoZero"/>
        <c:crossBetween val="midCat"/>
      </c:valAx>
    </c:plotArea>
    <c:legend>
      <c:legendPos val="r"/>
      <c:layout>
        <c:manualLayout>
          <c:xMode val="edge"/>
          <c:yMode val="edge"/>
          <c:x val="0.54166666666666663"/>
          <c:y val="0.64776428988043167"/>
          <c:w val="0.19444444444444445"/>
          <c:h val="0.16743438320209975"/>
        </c:manualLayou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HachGW_bias6!$DG$2</c:f>
              <c:strCache>
                <c:ptCount val="1"/>
                <c:pt idx="0">
                  <c:v>Average Temperature</c:v>
                </c:pt>
              </c:strCache>
            </c:strRef>
          </c:tx>
          <c:spPr>
            <a:ln>
              <a:solidFill>
                <a:schemeClr val="tx1"/>
              </a:solidFill>
            </a:ln>
          </c:spPr>
          <c:marker>
            <c:symbol val="none"/>
          </c:marker>
          <c:cat>
            <c:numRef>
              <c:f>HachGW_bias6!$EB$3:$EB$27</c:f>
              <c:numCache>
                <c:formatCode>General</c:formatCode>
                <c:ptCount val="25"/>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numCache>
            </c:numRef>
          </c:cat>
          <c:val>
            <c:numRef>
              <c:f>HachGW_bias6!$EC$3:$EC$27</c:f>
              <c:numCache>
                <c:formatCode>General</c:formatCode>
                <c:ptCount val="25"/>
                <c:pt idx="0">
                  <c:v>23.217741935483872</c:v>
                </c:pt>
                <c:pt idx="1">
                  <c:v>21.394032258064517</c:v>
                </c:pt>
                <c:pt idx="2">
                  <c:v>21.665387096774193</c:v>
                </c:pt>
                <c:pt idx="3">
                  <c:v>23.376225806451615</c:v>
                </c:pt>
                <c:pt idx="4">
                  <c:v>20.294935483870972</c:v>
                </c:pt>
                <c:pt idx="5">
                  <c:v>22.282935483870965</c:v>
                </c:pt>
                <c:pt idx="6">
                  <c:v>22.164806451612904</c:v>
                </c:pt>
                <c:pt idx="7">
                  <c:v>20.560096774193546</c:v>
                </c:pt>
                <c:pt idx="8">
                  <c:v>18.659806451612901</c:v>
                </c:pt>
                <c:pt idx="9">
                  <c:v>23.176677419354842</c:v>
                </c:pt>
                <c:pt idx="10">
                  <c:v>22.198903225806454</c:v>
                </c:pt>
                <c:pt idx="11">
                  <c:v>22.305193548387095</c:v>
                </c:pt>
                <c:pt idx="12">
                  <c:v>19.962967741935486</c:v>
                </c:pt>
                <c:pt idx="13">
                  <c:v>20.75367741935484</c:v>
                </c:pt>
                <c:pt idx="14">
                  <c:v>21.912935483870964</c:v>
                </c:pt>
                <c:pt idx="15">
                  <c:v>22.979838709677416</c:v>
                </c:pt>
                <c:pt idx="16">
                  <c:v>21.480838709677414</c:v>
                </c:pt>
                <c:pt idx="17">
                  <c:v>19.419677419354837</c:v>
                </c:pt>
                <c:pt idx="18">
                  <c:v>16.618741935483868</c:v>
                </c:pt>
                <c:pt idx="19">
                  <c:v>23.043903225806453</c:v>
                </c:pt>
                <c:pt idx="20">
                  <c:v>21.669193548387089</c:v>
                </c:pt>
                <c:pt idx="21">
                  <c:v>25.093741935483873</c:v>
                </c:pt>
                <c:pt idx="22">
                  <c:v>20.525032258064513</c:v>
                </c:pt>
                <c:pt idx="23">
                  <c:v>25.001870967741933</c:v>
                </c:pt>
                <c:pt idx="24">
                  <c:v>21.309903225806455</c:v>
                </c:pt>
              </c:numCache>
            </c:numRef>
          </c:val>
          <c:smooth val="0"/>
        </c:ser>
        <c:ser>
          <c:idx val="0"/>
          <c:order val="1"/>
          <c:tx>
            <c:strRef>
              <c:f>HachGW_bias6!$DI$2</c:f>
              <c:strCache>
                <c:ptCount val="1"/>
                <c:pt idx="0">
                  <c:v>単純回帰</c:v>
                </c:pt>
              </c:strCache>
            </c:strRef>
          </c:tx>
          <c:spPr>
            <a:ln>
              <a:solidFill>
                <a:schemeClr val="tx1">
                  <a:lumMod val="50000"/>
                  <a:lumOff val="50000"/>
                </a:schemeClr>
              </a:solidFill>
            </a:ln>
          </c:spPr>
          <c:marker>
            <c:symbol val="none"/>
          </c:marker>
          <c:cat>
            <c:numRef>
              <c:f>HachGW_bias6!$EB$3:$EB$27</c:f>
              <c:numCache>
                <c:formatCode>General</c:formatCode>
                <c:ptCount val="25"/>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numCache>
            </c:numRef>
          </c:cat>
          <c:val>
            <c:numRef>
              <c:f>HachGW_bias6!$EE$3:$EE$27</c:f>
              <c:numCache>
                <c:formatCode>General</c:formatCode>
                <c:ptCount val="25"/>
                <c:pt idx="0">
                  <c:v>21.263377793964622</c:v>
                </c:pt>
                <c:pt idx="1">
                  <c:v>21.294414432882412</c:v>
                </c:pt>
                <c:pt idx="2">
                  <c:v>21.325451071800209</c:v>
                </c:pt>
                <c:pt idx="3">
                  <c:v>21.356487710718007</c:v>
                </c:pt>
                <c:pt idx="4">
                  <c:v>21.387524349635797</c:v>
                </c:pt>
                <c:pt idx="5">
                  <c:v>21.418560988553594</c:v>
                </c:pt>
                <c:pt idx="6">
                  <c:v>21.449597627471384</c:v>
                </c:pt>
                <c:pt idx="7">
                  <c:v>21.480634266389181</c:v>
                </c:pt>
                <c:pt idx="8">
                  <c:v>21.511670905306971</c:v>
                </c:pt>
                <c:pt idx="9">
                  <c:v>21.542707544224768</c:v>
                </c:pt>
                <c:pt idx="10">
                  <c:v>21.573744183142558</c:v>
                </c:pt>
                <c:pt idx="11">
                  <c:v>21.604780822060356</c:v>
                </c:pt>
                <c:pt idx="12">
                  <c:v>21.635817460978153</c:v>
                </c:pt>
                <c:pt idx="13">
                  <c:v>21.666854099895943</c:v>
                </c:pt>
                <c:pt idx="14">
                  <c:v>21.69789073881374</c:v>
                </c:pt>
                <c:pt idx="15">
                  <c:v>21.72892737773153</c:v>
                </c:pt>
                <c:pt idx="16">
                  <c:v>21.759964016649327</c:v>
                </c:pt>
                <c:pt idx="17">
                  <c:v>21.791000655567117</c:v>
                </c:pt>
                <c:pt idx="18">
                  <c:v>21.822037294484915</c:v>
                </c:pt>
                <c:pt idx="19">
                  <c:v>21.853073933402705</c:v>
                </c:pt>
                <c:pt idx="20">
                  <c:v>21.884110572320502</c:v>
                </c:pt>
                <c:pt idx="21">
                  <c:v>21.915147211238299</c:v>
                </c:pt>
                <c:pt idx="22">
                  <c:v>21.946183850156089</c:v>
                </c:pt>
                <c:pt idx="23">
                  <c:v>21.977220489073886</c:v>
                </c:pt>
                <c:pt idx="24">
                  <c:v>22.008257127991676</c:v>
                </c:pt>
              </c:numCache>
            </c:numRef>
          </c:val>
          <c:smooth val="0"/>
        </c:ser>
        <c:dLbls>
          <c:showLegendKey val="0"/>
          <c:showVal val="0"/>
          <c:showCatName val="0"/>
          <c:showSerName val="0"/>
          <c:showPercent val="0"/>
          <c:showBubbleSize val="0"/>
        </c:dLbls>
        <c:marker val="1"/>
        <c:smooth val="0"/>
        <c:axId val="135409024"/>
        <c:axId val="215159936"/>
      </c:lineChart>
      <c:catAx>
        <c:axId val="135409024"/>
        <c:scaling>
          <c:orientation val="minMax"/>
        </c:scaling>
        <c:delete val="0"/>
        <c:axPos val="b"/>
        <c:numFmt formatCode="General" sourceLinked="1"/>
        <c:majorTickMark val="out"/>
        <c:minorTickMark val="none"/>
        <c:tickLblPos val="nextTo"/>
        <c:crossAx val="215159936"/>
        <c:crosses val="autoZero"/>
        <c:auto val="1"/>
        <c:lblAlgn val="ctr"/>
        <c:lblOffset val="100"/>
        <c:tickLblSkip val="5"/>
        <c:noMultiLvlLbl val="0"/>
      </c:catAx>
      <c:valAx>
        <c:axId val="215159936"/>
        <c:scaling>
          <c:orientation val="minMax"/>
          <c:max val="30"/>
          <c:min val="15"/>
        </c:scaling>
        <c:delete val="0"/>
        <c:axPos val="l"/>
        <c:title>
          <c:tx>
            <c:rich>
              <a:bodyPr rot="-5400000" vert="horz"/>
              <a:lstStyle/>
              <a:p>
                <a:pPr>
                  <a:defRPr b="0"/>
                </a:pPr>
                <a:r>
                  <a:rPr lang="en-US" b="0" dirty="0"/>
                  <a:t>Average temperature </a:t>
                </a:r>
                <a:r>
                  <a:rPr lang="en-US" b="1" dirty="0"/>
                  <a:t>(</a:t>
                </a:r>
                <a:r>
                  <a:rPr lang="ja-JP" b="1" dirty="0"/>
                  <a:t>℃</a:t>
                </a:r>
                <a:r>
                  <a:rPr lang="en-US" b="1" dirty="0"/>
                  <a:t>)</a:t>
                </a:r>
                <a:endParaRPr lang="ja-JP" b="1" dirty="0"/>
              </a:p>
            </c:rich>
          </c:tx>
          <c:layout/>
          <c:overlay val="0"/>
        </c:title>
        <c:numFmt formatCode="General" sourceLinked="1"/>
        <c:majorTickMark val="cross"/>
        <c:minorTickMark val="out"/>
        <c:tickLblPos val="nextTo"/>
        <c:crossAx val="135409024"/>
        <c:crosses val="autoZero"/>
        <c:crossBetween val="between"/>
        <c:majorUnit val="5"/>
        <c:minorUnit val="1"/>
      </c:valAx>
    </c:plotArea>
    <c:plotVisOnly val="1"/>
    <c:dispBlanksAs val="gap"/>
    <c:showDLblsOverMax val="0"/>
  </c:chart>
  <c:spPr>
    <a:ln>
      <a:noFill/>
    </a:ln>
  </c:spPr>
  <c:txPr>
    <a:bodyPr/>
    <a:lstStyle/>
    <a:p>
      <a:pPr>
        <a:defRPr sz="1200" baseline="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HachGW_bias6!$DG$2</c:f>
              <c:strCache>
                <c:ptCount val="1"/>
                <c:pt idx="0">
                  <c:v>7月気温</c:v>
                </c:pt>
              </c:strCache>
            </c:strRef>
          </c:tx>
          <c:spPr>
            <a:ln>
              <a:solidFill>
                <a:schemeClr val="tx1"/>
              </a:solidFill>
            </a:ln>
          </c:spPr>
          <c:marker>
            <c:symbol val="none"/>
          </c:marker>
          <c:cat>
            <c:numRef>
              <c:f>HachGW_bias6!$DF$99:$DF$123</c:f>
              <c:numCache>
                <c:formatCode>General</c:formatCode>
                <c:ptCount val="25"/>
                <c:pt idx="0">
                  <c:v>2075</c:v>
                </c:pt>
                <c:pt idx="1">
                  <c:v>2076</c:v>
                </c:pt>
                <c:pt idx="2">
                  <c:v>2077</c:v>
                </c:pt>
                <c:pt idx="3">
                  <c:v>2078</c:v>
                </c:pt>
                <c:pt idx="4">
                  <c:v>2079</c:v>
                </c:pt>
                <c:pt idx="5">
                  <c:v>2080</c:v>
                </c:pt>
                <c:pt idx="6">
                  <c:v>2081</c:v>
                </c:pt>
                <c:pt idx="7">
                  <c:v>2082</c:v>
                </c:pt>
                <c:pt idx="8">
                  <c:v>2083</c:v>
                </c:pt>
                <c:pt idx="9">
                  <c:v>2084</c:v>
                </c:pt>
                <c:pt idx="10">
                  <c:v>2085</c:v>
                </c:pt>
                <c:pt idx="11">
                  <c:v>2086</c:v>
                </c:pt>
                <c:pt idx="12">
                  <c:v>2087</c:v>
                </c:pt>
                <c:pt idx="13">
                  <c:v>2088</c:v>
                </c:pt>
                <c:pt idx="14">
                  <c:v>2089</c:v>
                </c:pt>
                <c:pt idx="15">
                  <c:v>2090</c:v>
                </c:pt>
                <c:pt idx="16">
                  <c:v>2091</c:v>
                </c:pt>
                <c:pt idx="17">
                  <c:v>2092</c:v>
                </c:pt>
                <c:pt idx="18">
                  <c:v>2093</c:v>
                </c:pt>
                <c:pt idx="19">
                  <c:v>2094</c:v>
                </c:pt>
                <c:pt idx="20">
                  <c:v>2095</c:v>
                </c:pt>
                <c:pt idx="21">
                  <c:v>2096</c:v>
                </c:pt>
                <c:pt idx="22">
                  <c:v>2097</c:v>
                </c:pt>
                <c:pt idx="23">
                  <c:v>2098</c:v>
                </c:pt>
                <c:pt idx="24">
                  <c:v>2099</c:v>
                </c:pt>
              </c:numCache>
            </c:numRef>
          </c:cat>
          <c:val>
            <c:numRef>
              <c:f>HachGW_bias6!$DG$99:$DG$123</c:f>
              <c:numCache>
                <c:formatCode>General</c:formatCode>
                <c:ptCount val="25"/>
                <c:pt idx="0">
                  <c:v>24.22</c:v>
                </c:pt>
                <c:pt idx="1">
                  <c:v>23.76</c:v>
                </c:pt>
                <c:pt idx="2">
                  <c:v>18.739999999999998</c:v>
                </c:pt>
                <c:pt idx="3">
                  <c:v>23.19</c:v>
                </c:pt>
                <c:pt idx="4">
                  <c:v>21.29</c:v>
                </c:pt>
                <c:pt idx="5">
                  <c:v>23.14</c:v>
                </c:pt>
                <c:pt idx="6">
                  <c:v>24.2</c:v>
                </c:pt>
                <c:pt idx="7">
                  <c:v>22.82</c:v>
                </c:pt>
                <c:pt idx="8">
                  <c:v>22.16</c:v>
                </c:pt>
                <c:pt idx="9">
                  <c:v>23.59</c:v>
                </c:pt>
                <c:pt idx="10">
                  <c:v>23.94</c:v>
                </c:pt>
                <c:pt idx="11">
                  <c:v>25.55</c:v>
                </c:pt>
                <c:pt idx="12">
                  <c:v>22.45</c:v>
                </c:pt>
                <c:pt idx="13">
                  <c:v>24.39</c:v>
                </c:pt>
                <c:pt idx="14">
                  <c:v>23.07</c:v>
                </c:pt>
                <c:pt idx="15">
                  <c:v>22.86</c:v>
                </c:pt>
                <c:pt idx="16">
                  <c:v>19.8</c:v>
                </c:pt>
                <c:pt idx="17">
                  <c:v>23.14</c:v>
                </c:pt>
                <c:pt idx="18">
                  <c:v>20.56</c:v>
                </c:pt>
                <c:pt idx="19">
                  <c:v>23.78</c:v>
                </c:pt>
                <c:pt idx="20">
                  <c:v>24.39</c:v>
                </c:pt>
                <c:pt idx="21">
                  <c:v>25.68</c:v>
                </c:pt>
                <c:pt idx="22">
                  <c:v>22.9</c:v>
                </c:pt>
                <c:pt idx="23">
                  <c:v>24.5</c:v>
                </c:pt>
                <c:pt idx="24">
                  <c:v>18.63</c:v>
                </c:pt>
              </c:numCache>
            </c:numRef>
          </c:val>
          <c:smooth val="0"/>
        </c:ser>
        <c:ser>
          <c:idx val="0"/>
          <c:order val="1"/>
          <c:tx>
            <c:strRef>
              <c:f>HachGW_bias6!$DI$2</c:f>
              <c:strCache>
                <c:ptCount val="1"/>
                <c:pt idx="0">
                  <c:v>単純回帰</c:v>
                </c:pt>
              </c:strCache>
            </c:strRef>
          </c:tx>
          <c:spPr>
            <a:ln>
              <a:solidFill>
                <a:schemeClr val="tx1">
                  <a:lumMod val="50000"/>
                  <a:lumOff val="50000"/>
                </a:schemeClr>
              </a:solidFill>
            </a:ln>
          </c:spPr>
          <c:marker>
            <c:symbol val="none"/>
          </c:marker>
          <c:cat>
            <c:numRef>
              <c:f>HachGW_bias6!$DF$99:$DF$123</c:f>
              <c:numCache>
                <c:formatCode>General</c:formatCode>
                <c:ptCount val="25"/>
                <c:pt idx="0">
                  <c:v>2075</c:v>
                </c:pt>
                <c:pt idx="1">
                  <c:v>2076</c:v>
                </c:pt>
                <c:pt idx="2">
                  <c:v>2077</c:v>
                </c:pt>
                <c:pt idx="3">
                  <c:v>2078</c:v>
                </c:pt>
                <c:pt idx="4">
                  <c:v>2079</c:v>
                </c:pt>
                <c:pt idx="5">
                  <c:v>2080</c:v>
                </c:pt>
                <c:pt idx="6">
                  <c:v>2081</c:v>
                </c:pt>
                <c:pt idx="7">
                  <c:v>2082</c:v>
                </c:pt>
                <c:pt idx="8">
                  <c:v>2083</c:v>
                </c:pt>
                <c:pt idx="9">
                  <c:v>2084</c:v>
                </c:pt>
                <c:pt idx="10">
                  <c:v>2085</c:v>
                </c:pt>
                <c:pt idx="11">
                  <c:v>2086</c:v>
                </c:pt>
                <c:pt idx="12">
                  <c:v>2087</c:v>
                </c:pt>
                <c:pt idx="13">
                  <c:v>2088</c:v>
                </c:pt>
                <c:pt idx="14">
                  <c:v>2089</c:v>
                </c:pt>
                <c:pt idx="15">
                  <c:v>2090</c:v>
                </c:pt>
                <c:pt idx="16">
                  <c:v>2091</c:v>
                </c:pt>
                <c:pt idx="17">
                  <c:v>2092</c:v>
                </c:pt>
                <c:pt idx="18">
                  <c:v>2093</c:v>
                </c:pt>
                <c:pt idx="19">
                  <c:v>2094</c:v>
                </c:pt>
                <c:pt idx="20">
                  <c:v>2095</c:v>
                </c:pt>
                <c:pt idx="21">
                  <c:v>2096</c:v>
                </c:pt>
                <c:pt idx="22">
                  <c:v>2097</c:v>
                </c:pt>
                <c:pt idx="23">
                  <c:v>2098</c:v>
                </c:pt>
                <c:pt idx="24">
                  <c:v>2099</c:v>
                </c:pt>
              </c:numCache>
            </c:numRef>
          </c:cat>
          <c:val>
            <c:numRef>
              <c:f>HachGW_bias6!$DI$99:$DI$123</c:f>
              <c:numCache>
                <c:formatCode>General</c:formatCode>
                <c:ptCount val="25"/>
                <c:pt idx="0">
                  <c:v>22.506300491812254</c:v>
                </c:pt>
                <c:pt idx="1">
                  <c:v>22.539055953502384</c:v>
                </c:pt>
                <c:pt idx="2">
                  <c:v>22.571811415192514</c:v>
                </c:pt>
                <c:pt idx="3">
                  <c:v>22.604566876882629</c:v>
                </c:pt>
                <c:pt idx="4">
                  <c:v>22.637322338572758</c:v>
                </c:pt>
                <c:pt idx="5">
                  <c:v>22.670077800262888</c:v>
                </c:pt>
                <c:pt idx="6">
                  <c:v>22.702833261953003</c:v>
                </c:pt>
                <c:pt idx="7">
                  <c:v>22.735588723643133</c:v>
                </c:pt>
                <c:pt idx="8">
                  <c:v>22.768344185333262</c:v>
                </c:pt>
                <c:pt idx="9">
                  <c:v>22.801099647023392</c:v>
                </c:pt>
                <c:pt idx="10">
                  <c:v>22.833855108713507</c:v>
                </c:pt>
                <c:pt idx="11">
                  <c:v>22.866610570403637</c:v>
                </c:pt>
                <c:pt idx="12">
                  <c:v>22.899366032093766</c:v>
                </c:pt>
                <c:pt idx="13">
                  <c:v>22.932121493783882</c:v>
                </c:pt>
                <c:pt idx="14">
                  <c:v>22.964876955474011</c:v>
                </c:pt>
                <c:pt idx="15">
                  <c:v>22.997632417164141</c:v>
                </c:pt>
                <c:pt idx="16">
                  <c:v>23.03038787885427</c:v>
                </c:pt>
                <c:pt idx="17">
                  <c:v>23.063143340544386</c:v>
                </c:pt>
                <c:pt idx="18">
                  <c:v>23.095898802234515</c:v>
                </c:pt>
                <c:pt idx="19">
                  <c:v>23.128654263924645</c:v>
                </c:pt>
                <c:pt idx="20">
                  <c:v>23.16140972561476</c:v>
                </c:pt>
                <c:pt idx="21">
                  <c:v>23.19416518730489</c:v>
                </c:pt>
                <c:pt idx="22">
                  <c:v>23.226920648995019</c:v>
                </c:pt>
                <c:pt idx="23">
                  <c:v>23.259676110685135</c:v>
                </c:pt>
                <c:pt idx="24">
                  <c:v>23.292431572375264</c:v>
                </c:pt>
              </c:numCache>
            </c:numRef>
          </c:val>
          <c:smooth val="0"/>
        </c:ser>
        <c:dLbls>
          <c:showLegendKey val="0"/>
          <c:showVal val="0"/>
          <c:showCatName val="0"/>
          <c:showSerName val="0"/>
          <c:showPercent val="0"/>
          <c:showBubbleSize val="0"/>
        </c:dLbls>
        <c:marker val="1"/>
        <c:smooth val="0"/>
        <c:axId val="222615040"/>
        <c:axId val="222616960"/>
      </c:lineChart>
      <c:catAx>
        <c:axId val="222615040"/>
        <c:scaling>
          <c:orientation val="minMax"/>
        </c:scaling>
        <c:delete val="0"/>
        <c:axPos val="b"/>
        <c:numFmt formatCode="General" sourceLinked="1"/>
        <c:majorTickMark val="out"/>
        <c:minorTickMark val="none"/>
        <c:tickLblPos val="nextTo"/>
        <c:crossAx val="222616960"/>
        <c:crosses val="autoZero"/>
        <c:auto val="1"/>
        <c:lblAlgn val="ctr"/>
        <c:lblOffset val="100"/>
        <c:tickLblSkip val="5"/>
        <c:noMultiLvlLbl val="0"/>
      </c:catAx>
      <c:valAx>
        <c:axId val="222616960"/>
        <c:scaling>
          <c:orientation val="minMax"/>
          <c:max val="30"/>
          <c:min val="15"/>
        </c:scaling>
        <c:delete val="0"/>
        <c:axPos val="l"/>
        <c:title>
          <c:tx>
            <c:rich>
              <a:bodyPr rot="-5400000" vert="horz"/>
              <a:lstStyle/>
              <a:p>
                <a:pPr>
                  <a:defRPr b="0"/>
                </a:pPr>
                <a:r>
                  <a:rPr lang="en-US" b="0" dirty="0"/>
                  <a:t>Average Temperature </a:t>
                </a:r>
                <a:r>
                  <a:rPr lang="en-US" b="1" dirty="0"/>
                  <a:t>(</a:t>
                </a:r>
                <a:r>
                  <a:rPr lang="ja-JP" b="1" dirty="0"/>
                  <a:t>℃</a:t>
                </a:r>
                <a:r>
                  <a:rPr lang="en-US" b="1" dirty="0"/>
                  <a:t>)</a:t>
                </a:r>
                <a:endParaRPr lang="ja-JP" b="1" dirty="0"/>
              </a:p>
            </c:rich>
          </c:tx>
          <c:layout/>
          <c:overlay val="0"/>
        </c:title>
        <c:numFmt formatCode="General" sourceLinked="1"/>
        <c:majorTickMark val="cross"/>
        <c:minorTickMark val="out"/>
        <c:tickLblPos val="nextTo"/>
        <c:crossAx val="222615040"/>
        <c:crosses val="autoZero"/>
        <c:crossBetween val="between"/>
        <c:majorUnit val="5"/>
        <c:minorUnit val="1"/>
      </c:valAx>
    </c:plotArea>
    <c:plotVisOnly val="1"/>
    <c:dispBlanksAs val="gap"/>
    <c:showDLblsOverMax val="0"/>
  </c:chart>
  <c:spPr>
    <a:ln>
      <a:noFill/>
    </a:ln>
  </c:spPr>
  <c:txPr>
    <a:bodyPr/>
    <a:lstStyle/>
    <a:p>
      <a:pPr>
        <a:defRPr sz="12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HachiTemp!$A$277</c:f>
              <c:strCache>
                <c:ptCount val="1"/>
                <c:pt idx="0">
                  <c:v>7/1-7/31</c:v>
                </c:pt>
              </c:strCache>
            </c:strRef>
          </c:tx>
          <c:marker>
            <c:symbol val="none"/>
          </c:marker>
          <c:cat>
            <c:numRef>
              <c:f>HachiTemp!$B$1:$DR$1</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HachiTemp!$B$277:$DR$277</c:f>
              <c:numCache>
                <c:formatCode>0.00_);[Red]\(0.00\)</c:formatCode>
                <c:ptCount val="121"/>
                <c:pt idx="0">
                  <c:v>21.945161290322581</c:v>
                </c:pt>
                <c:pt idx="1">
                  <c:v>21.312903225806455</c:v>
                </c:pt>
                <c:pt idx="2">
                  <c:v>19.574193548387097</c:v>
                </c:pt>
                <c:pt idx="3">
                  <c:v>19.487096774193549</c:v>
                </c:pt>
                <c:pt idx="4">
                  <c:v>21.019354838709678</c:v>
                </c:pt>
                <c:pt idx="5">
                  <c:v>19.2</c:v>
                </c:pt>
                <c:pt idx="6">
                  <c:v>19.022580645161288</c:v>
                </c:pt>
                <c:pt idx="7">
                  <c:v>19.887096774193544</c:v>
                </c:pt>
                <c:pt idx="8">
                  <c:v>21.483870967741936</c:v>
                </c:pt>
                <c:pt idx="9">
                  <c:v>18.809677419354838</c:v>
                </c:pt>
                <c:pt idx="10">
                  <c:v>19.125806451612906</c:v>
                </c:pt>
                <c:pt idx="11">
                  <c:v>18.516129032258057</c:v>
                </c:pt>
                <c:pt idx="12">
                  <c:v>20.961290322580645</c:v>
                </c:pt>
                <c:pt idx="13">
                  <c:v>21.348387096774196</c:v>
                </c:pt>
                <c:pt idx="14">
                  <c:v>18.509677419354837</c:v>
                </c:pt>
                <c:pt idx="15">
                  <c:v>17.816129032258065</c:v>
                </c:pt>
                <c:pt idx="16">
                  <c:v>21.183870967741935</c:v>
                </c:pt>
                <c:pt idx="17">
                  <c:v>20.654838709677417</c:v>
                </c:pt>
                <c:pt idx="18">
                  <c:v>20.709677419354836</c:v>
                </c:pt>
                <c:pt idx="19">
                  <c:v>22.161290322580644</c:v>
                </c:pt>
                <c:pt idx="20">
                  <c:v>21.880645161290325</c:v>
                </c:pt>
                <c:pt idx="21">
                  <c:v>20.290322580645164</c:v>
                </c:pt>
                <c:pt idx="22">
                  <c:v>19.638709677419353</c:v>
                </c:pt>
                <c:pt idx="23">
                  <c:v>21.7</c:v>
                </c:pt>
                <c:pt idx="24">
                  <c:v>18.532258064516132</c:v>
                </c:pt>
                <c:pt idx="25">
                  <c:v>18.106451612903225</c:v>
                </c:pt>
                <c:pt idx="26">
                  <c:v>20.022580645161291</c:v>
                </c:pt>
                <c:pt idx="27">
                  <c:v>20.922580645161293</c:v>
                </c:pt>
                <c:pt idx="28">
                  <c:v>19.796774193548384</c:v>
                </c:pt>
                <c:pt idx="29">
                  <c:v>19.161290322580644</c:v>
                </c:pt>
                <c:pt idx="30">
                  <c:v>17.716129032258063</c:v>
                </c:pt>
                <c:pt idx="31">
                  <c:v>22.267741935483869</c:v>
                </c:pt>
                <c:pt idx="32">
                  <c:v>22.054838709677416</c:v>
                </c:pt>
                <c:pt idx="33">
                  <c:v>21.938709677419357</c:v>
                </c:pt>
                <c:pt idx="34">
                  <c:v>21.948387096774194</c:v>
                </c:pt>
                <c:pt idx="35">
                  <c:v>21.545161290322575</c:v>
                </c:pt>
                <c:pt idx="36">
                  <c:v>20.641935483870967</c:v>
                </c:pt>
                <c:pt idx="37">
                  <c:v>19.129032258064512</c:v>
                </c:pt>
                <c:pt idx="38">
                  <c:v>21.719354838709673</c:v>
                </c:pt>
                <c:pt idx="39">
                  <c:v>22.35483870967742</c:v>
                </c:pt>
                <c:pt idx="40">
                  <c:v>16.661290322580648</c:v>
                </c:pt>
                <c:pt idx="41">
                  <c:v>22.674193548387095</c:v>
                </c:pt>
                <c:pt idx="42">
                  <c:v>23.383870967741938</c:v>
                </c:pt>
                <c:pt idx="43">
                  <c:v>22.832258064516125</c:v>
                </c:pt>
                <c:pt idx="44">
                  <c:v>21.232258064516127</c:v>
                </c:pt>
                <c:pt idx="45">
                  <c:v>19.14838709677419</c:v>
                </c:pt>
                <c:pt idx="46">
                  <c:v>20.951612903225804</c:v>
                </c:pt>
                <c:pt idx="47">
                  <c:v>22.041935483870965</c:v>
                </c:pt>
                <c:pt idx="48">
                  <c:v>22.748387096774191</c:v>
                </c:pt>
                <c:pt idx="49">
                  <c:v>21.78709677419355</c:v>
                </c:pt>
                <c:pt idx="50">
                  <c:v>21.454838709677421</c:v>
                </c:pt>
                <c:pt idx="51">
                  <c:v>22.758064516129028</c:v>
                </c:pt>
                <c:pt idx="52">
                  <c:v>22.551612903225806</c:v>
                </c:pt>
                <c:pt idx="53">
                  <c:v>23.225806451612904</c:v>
                </c:pt>
                <c:pt idx="54">
                  <c:v>22.129032258064516</c:v>
                </c:pt>
                <c:pt idx="55">
                  <c:v>23.045161290322582</c:v>
                </c:pt>
                <c:pt idx="56">
                  <c:v>21.664516129032258</c:v>
                </c:pt>
                <c:pt idx="57">
                  <c:v>21.667741935483864</c:v>
                </c:pt>
                <c:pt idx="58">
                  <c:v>23.206451612903226</c:v>
                </c:pt>
                <c:pt idx="59">
                  <c:v>20.977419354838712</c:v>
                </c:pt>
                <c:pt idx="60">
                  <c:v>20.483870967741936</c:v>
                </c:pt>
                <c:pt idx="61">
                  <c:v>22.06451612903226</c:v>
                </c:pt>
                <c:pt idx="62">
                  <c:v>21.235483870967748</c:v>
                </c:pt>
                <c:pt idx="63">
                  <c:v>23.635483870967736</c:v>
                </c:pt>
                <c:pt idx="64">
                  <c:v>21.854838709677416</c:v>
                </c:pt>
                <c:pt idx="65">
                  <c:v>23.445161290322584</c:v>
                </c:pt>
                <c:pt idx="66">
                  <c:v>20.506451612903231</c:v>
                </c:pt>
                <c:pt idx="67">
                  <c:v>22.796774193548387</c:v>
                </c:pt>
                <c:pt idx="68">
                  <c:v>22.454838709677428</c:v>
                </c:pt>
                <c:pt idx="69">
                  <c:v>22.403225806451609</c:v>
                </c:pt>
                <c:pt idx="70">
                  <c:v>19.574193548387097</c:v>
                </c:pt>
                <c:pt idx="71">
                  <c:v>22.003225806451614</c:v>
                </c:pt>
                <c:pt idx="72">
                  <c:v>22.445161290322577</c:v>
                </c:pt>
                <c:pt idx="73">
                  <c:v>20.896774193548385</c:v>
                </c:pt>
                <c:pt idx="74">
                  <c:v>22.138709677419353</c:v>
                </c:pt>
                <c:pt idx="75">
                  <c:v>22.058064516129026</c:v>
                </c:pt>
                <c:pt idx="76">
                  <c:v>23.970967741935489</c:v>
                </c:pt>
                <c:pt idx="77">
                  <c:v>23.196774193548386</c:v>
                </c:pt>
                <c:pt idx="78">
                  <c:v>21.741935483870964</c:v>
                </c:pt>
                <c:pt idx="79">
                  <c:v>22.245161290322578</c:v>
                </c:pt>
                <c:pt idx="80">
                  <c:v>21.7</c:v>
                </c:pt>
                <c:pt idx="81">
                  <c:v>22.71290322580645</c:v>
                </c:pt>
                <c:pt idx="82">
                  <c:v>24.264516129032256</c:v>
                </c:pt>
                <c:pt idx="83">
                  <c:v>22.193548387096776</c:v>
                </c:pt>
                <c:pt idx="84">
                  <c:v>21.06129032258065</c:v>
                </c:pt>
                <c:pt idx="85">
                  <c:v>20.412903225806449</c:v>
                </c:pt>
                <c:pt idx="86">
                  <c:v>21.470967741935482</c:v>
                </c:pt>
                <c:pt idx="87">
                  <c:v>20.312903225806455</c:v>
                </c:pt>
                <c:pt idx="88">
                  <c:v>23.783870967741933</c:v>
                </c:pt>
                <c:pt idx="89">
                  <c:v>24.06774193548388</c:v>
                </c:pt>
                <c:pt idx="90">
                  <c:v>23.167741935483875</c:v>
                </c:pt>
                <c:pt idx="91">
                  <c:v>23.122580645161289</c:v>
                </c:pt>
                <c:pt idx="92">
                  <c:v>23.883870967741942</c:v>
                </c:pt>
                <c:pt idx="93">
                  <c:v>20.354838709677416</c:v>
                </c:pt>
                <c:pt idx="94">
                  <c:v>22.422580645161286</c:v>
                </c:pt>
                <c:pt idx="95">
                  <c:v>23.219354838709673</c:v>
                </c:pt>
                <c:pt idx="96">
                  <c:v>21.925806451612903</c:v>
                </c:pt>
                <c:pt idx="97">
                  <c:v>20.35483870967742</c:v>
                </c:pt>
                <c:pt idx="98">
                  <c:v>23.654838709677417</c:v>
                </c:pt>
                <c:pt idx="99">
                  <c:v>21.912903225806449</c:v>
                </c:pt>
                <c:pt idx="100">
                  <c:v>24.109677419354835</c:v>
                </c:pt>
                <c:pt idx="101">
                  <c:v>23.329032258064512</c:v>
                </c:pt>
                <c:pt idx="102">
                  <c:v>24.058064516129029</c:v>
                </c:pt>
                <c:pt idx="103">
                  <c:v>23.325806451612912</c:v>
                </c:pt>
                <c:pt idx="104">
                  <c:v>24.9</c:v>
                </c:pt>
                <c:pt idx="105">
                  <c:v>23.335483870967739</c:v>
                </c:pt>
                <c:pt idx="106">
                  <c:v>21.861290322580647</c:v>
                </c:pt>
                <c:pt idx="107">
                  <c:v>21.99677419354839</c:v>
                </c:pt>
                <c:pt idx="108">
                  <c:v>24.967741935483872</c:v>
                </c:pt>
                <c:pt idx="109">
                  <c:v>21.741935483870964</c:v>
                </c:pt>
                <c:pt idx="110">
                  <c:v>22.603225806451615</c:v>
                </c:pt>
                <c:pt idx="111">
                  <c:v>24.432258064516127</c:v>
                </c:pt>
                <c:pt idx="112">
                  <c:v>23.990322580645167</c:v>
                </c:pt>
                <c:pt idx="113">
                  <c:v>24.080645161290324</c:v>
                </c:pt>
                <c:pt idx="114">
                  <c:v>24.890322580645162</c:v>
                </c:pt>
                <c:pt idx="115">
                  <c:v>23.467741935483868</c:v>
                </c:pt>
                <c:pt idx="116">
                  <c:v>22.383870967741938</c:v>
                </c:pt>
                <c:pt idx="117">
                  <c:v>22.645161290322577</c:v>
                </c:pt>
                <c:pt idx="118">
                  <c:v>23.745161290322581</c:v>
                </c:pt>
                <c:pt idx="119">
                  <c:v>24.325806451612909</c:v>
                </c:pt>
                <c:pt idx="120">
                  <c:v>21.309677419354838</c:v>
                </c:pt>
              </c:numCache>
            </c:numRef>
          </c:val>
          <c:smooth val="0"/>
        </c:ser>
        <c:ser>
          <c:idx val="1"/>
          <c:order val="1"/>
          <c:tx>
            <c:strRef>
              <c:f>HachiTemp!$A$290</c:f>
              <c:strCache>
                <c:ptCount val="1"/>
                <c:pt idx="0">
                  <c:v>偏差補正</c:v>
                </c:pt>
              </c:strCache>
            </c:strRef>
          </c:tx>
          <c:marker>
            <c:symbol val="none"/>
          </c:marker>
          <c:val>
            <c:numRef>
              <c:f>HachiTemp!$B$290:$DR$290</c:f>
              <c:numCache>
                <c:formatCode>0.00_ </c:formatCode>
                <c:ptCount val="121"/>
                <c:pt idx="0">
                  <c:v>22.918799962174404</c:v>
                </c:pt>
                <c:pt idx="1">
                  <c:v>21.946799722684176</c:v>
                </c:pt>
                <c:pt idx="2">
                  <c:v>19.273799064086006</c:v>
                </c:pt>
                <c:pt idx="3">
                  <c:v>19.139901071911332</c:v>
                </c:pt>
                <c:pt idx="4">
                  <c:v>21.495513897206557</c:v>
                </c:pt>
                <c:pt idx="5">
                  <c:v>18.698533616224434</c:v>
                </c:pt>
                <c:pt idx="6">
                  <c:v>18.42577844697972</c:v>
                </c:pt>
                <c:pt idx="7">
                  <c:v>19.754839998935765</c:v>
                </c:pt>
                <c:pt idx="8">
                  <c:v>22.209636522138165</c:v>
                </c:pt>
                <c:pt idx="9">
                  <c:v>18.098472243886068</c:v>
                </c:pt>
                <c:pt idx="10">
                  <c:v>18.5844723636312</c:v>
                </c:pt>
                <c:pt idx="11">
                  <c:v>17.647186418408449</c:v>
                </c:pt>
                <c:pt idx="12">
                  <c:v>21.406248569090106</c:v>
                </c:pt>
                <c:pt idx="13">
                  <c:v>22.001350756533114</c:v>
                </c:pt>
                <c:pt idx="14">
                  <c:v>17.637268048617745</c:v>
                </c:pt>
                <c:pt idx="15">
                  <c:v>16.571043296115697</c:v>
                </c:pt>
                <c:pt idx="16">
                  <c:v>21.748432326869832</c:v>
                </c:pt>
                <c:pt idx="17">
                  <c:v>20.935126004031058</c:v>
                </c:pt>
                <c:pt idx="18">
                  <c:v>21.01943214725215</c:v>
                </c:pt>
                <c:pt idx="19">
                  <c:v>23.251065350163419</c:v>
                </c:pt>
                <c:pt idx="20">
                  <c:v>22.819616264267243</c:v>
                </c:pt>
                <c:pt idx="21">
                  <c:v>20.287382603234015</c:v>
                </c:pt>
                <c:pt idx="22">
                  <c:v>19.523717730753091</c:v>
                </c:pt>
                <c:pt idx="23">
                  <c:v>21.939469480828869</c:v>
                </c:pt>
                <c:pt idx="24">
                  <c:v>18.226999655203816</c:v>
                </c:pt>
                <c:pt idx="25">
                  <c:v>17.727971124671722</c:v>
                </c:pt>
                <c:pt idx="26">
                  <c:v>19.973599512066112</c:v>
                </c:pt>
                <c:pt idx="27">
                  <c:v>21.028364360690748</c:v>
                </c:pt>
                <c:pt idx="28">
                  <c:v>19.708963170117272</c:v>
                </c:pt>
                <c:pt idx="29">
                  <c:v>18.964200893489846</c:v>
                </c:pt>
                <c:pt idx="30">
                  <c:v>17.270528305017315</c:v>
                </c:pt>
                <c:pt idx="31">
                  <c:v>22.60484085487165</c:v>
                </c:pt>
                <c:pt idx="32">
                  <c:v>22.355326589605603</c:v>
                </c:pt>
                <c:pt idx="33">
                  <c:v>22.219227899460495</c:v>
                </c:pt>
                <c:pt idx="34">
                  <c:v>22.230569456972589</c:v>
                </c:pt>
                <c:pt idx="35">
                  <c:v>21.758004560635378</c:v>
                </c:pt>
                <c:pt idx="36">
                  <c:v>20.699459192840052</c:v>
                </c:pt>
                <c:pt idx="37">
                  <c:v>18.926395701782866</c:v>
                </c:pt>
                <c:pt idx="38">
                  <c:v>21.962152595853055</c:v>
                </c:pt>
                <c:pt idx="39">
                  <c:v>22.706914872480489</c:v>
                </c:pt>
                <c:pt idx="40">
                  <c:v>16.034298536199195</c:v>
                </c:pt>
                <c:pt idx="41">
                  <c:v>23.229777619091095</c:v>
                </c:pt>
                <c:pt idx="42">
                  <c:v>24.522745401389777</c:v>
                </c:pt>
                <c:pt idx="43">
                  <c:v>23.517756806966705</c:v>
                </c:pt>
                <c:pt idx="44">
                  <c:v>20.602702170511513</c:v>
                </c:pt>
                <c:pt idx="45">
                  <c:v>16.806078591579944</c:v>
                </c:pt>
                <c:pt idx="46">
                  <c:v>20.091392183875215</c:v>
                </c:pt>
                <c:pt idx="47">
                  <c:v>22.077860867588637</c:v>
                </c:pt>
                <c:pt idx="48">
                  <c:v>23.364951523604137</c:v>
                </c:pt>
                <c:pt idx="49">
                  <c:v>21.613567891217755</c:v>
                </c:pt>
                <c:pt idx="50">
                  <c:v>21.008223884050651</c:v>
                </c:pt>
                <c:pt idx="51">
                  <c:v>23.382582902453663</c:v>
                </c:pt>
                <c:pt idx="52">
                  <c:v>23.006446820330414</c:v>
                </c:pt>
                <c:pt idx="53">
                  <c:v>24.23476621351416</c:v>
                </c:pt>
                <c:pt idx="54">
                  <c:v>22.236543277234386</c:v>
                </c:pt>
                <c:pt idx="55">
                  <c:v>23.905647141656313</c:v>
                </c:pt>
                <c:pt idx="56">
                  <c:v>21.39023709245707</c:v>
                </c:pt>
                <c:pt idx="57">
                  <c:v>21.396114218740234</c:v>
                </c:pt>
                <c:pt idx="58">
                  <c:v>24.199503455815105</c:v>
                </c:pt>
                <c:pt idx="59">
                  <c:v>20.138409194140632</c:v>
                </c:pt>
                <c:pt idx="60">
                  <c:v>19.239208872814732</c:v>
                </c:pt>
                <c:pt idx="61">
                  <c:v>22.017686188693485</c:v>
                </c:pt>
                <c:pt idx="62">
                  <c:v>20.467977603259754</c:v>
                </c:pt>
                <c:pt idx="63">
                  <c:v>24.954293508172967</c:v>
                </c:pt>
                <c:pt idx="64">
                  <c:v>21.625736546463152</c:v>
                </c:pt>
                <c:pt idx="65">
                  <c:v>24.598523832917767</c:v>
                </c:pt>
                <c:pt idx="66">
                  <c:v>19.1051988471974</c:v>
                </c:pt>
                <c:pt idx="67">
                  <c:v>23.386494939251683</c:v>
                </c:pt>
                <c:pt idx="68">
                  <c:v>22.747315522691483</c:v>
                </c:pt>
                <c:pt idx="69">
                  <c:v>22.650835610757841</c:v>
                </c:pt>
                <c:pt idx="70">
                  <c:v>17.362530437896417</c:v>
                </c:pt>
                <c:pt idx="71">
                  <c:v>21.903116293272312</c:v>
                </c:pt>
                <c:pt idx="72">
                  <c:v>22.729225539203906</c:v>
                </c:pt>
                <c:pt idx="73">
                  <c:v>19.834828181195373</c:v>
                </c:pt>
                <c:pt idx="74">
                  <c:v>22.156376062098055</c:v>
                </c:pt>
                <c:pt idx="75">
                  <c:v>22.005626199701766</c:v>
                </c:pt>
                <c:pt idx="76">
                  <c:v>25.581412935741501</c:v>
                </c:pt>
                <c:pt idx="77">
                  <c:v>24.134214256737216</c:v>
                </c:pt>
                <c:pt idx="78">
                  <c:v>21.414686739108362</c:v>
                </c:pt>
                <c:pt idx="79">
                  <c:v>22.355365880461139</c:v>
                </c:pt>
                <c:pt idx="80">
                  <c:v>21.336296810662304</c:v>
                </c:pt>
                <c:pt idx="81">
                  <c:v>22.836484281587285</c:v>
                </c:pt>
                <c:pt idx="82">
                  <c:v>25.043833399160391</c:v>
                </c:pt>
                <c:pt idx="83">
                  <c:v>22.097641853459908</c:v>
                </c:pt>
                <c:pt idx="84">
                  <c:v>20.486873578474135</c:v>
                </c:pt>
                <c:pt idx="85">
                  <c:v>19.564467814166029</c:v>
                </c:pt>
                <c:pt idx="86">
                  <c:v>21.069687170847896</c:v>
                </c:pt>
                <c:pt idx="87">
                  <c:v>19.422206228625985</c:v>
                </c:pt>
                <c:pt idx="88">
                  <c:v>24.360059971887225</c:v>
                </c:pt>
                <c:pt idx="89">
                  <c:v>24.763899311484813</c:v>
                </c:pt>
                <c:pt idx="90">
                  <c:v>23.483545041624318</c:v>
                </c:pt>
                <c:pt idx="91">
                  <c:v>23.419297873961057</c:v>
                </c:pt>
                <c:pt idx="92">
                  <c:v>24.50232155742729</c:v>
                </c:pt>
                <c:pt idx="93">
                  <c:v>19.481864312884706</c:v>
                </c:pt>
                <c:pt idx="94">
                  <c:v>22.423466775180671</c:v>
                </c:pt>
                <c:pt idx="95">
                  <c:v>23.55697037609659</c:v>
                </c:pt>
                <c:pt idx="96">
                  <c:v>21.716747930884925</c:v>
                </c:pt>
                <c:pt idx="97">
                  <c:v>19.481864312884714</c:v>
                </c:pt>
                <c:pt idx="98">
                  <c:v>24.17649663570651</c:v>
                </c:pt>
                <c:pt idx="99">
                  <c:v>21.698391597266848</c:v>
                </c:pt>
                <c:pt idx="100">
                  <c:v>24.823557395743531</c:v>
                </c:pt>
                <c:pt idx="101">
                  <c:v>23.298282445914658</c:v>
                </c:pt>
                <c:pt idx="102">
                  <c:v>24.581056341099991</c:v>
                </c:pt>
                <c:pt idx="103">
                  <c:v>23.292606455228022</c:v>
                </c:pt>
                <c:pt idx="104">
                  <c:v>26.062489910318444</c:v>
                </c:pt>
                <c:pt idx="105">
                  <c:v>23.309634427287982</c:v>
                </c:pt>
                <c:pt idx="106">
                  <c:v>20.715706683484033</c:v>
                </c:pt>
                <c:pt idx="107">
                  <c:v>20.954098292323785</c:v>
                </c:pt>
                <c:pt idx="108">
                  <c:v>26.181685714738325</c:v>
                </c:pt>
                <c:pt idx="109">
                  <c:v>20.505695028077575</c:v>
                </c:pt>
                <c:pt idx="110">
                  <c:v>22.021184541416005</c:v>
                </c:pt>
                <c:pt idx="111">
                  <c:v>25.239471260752634</c:v>
                </c:pt>
                <c:pt idx="112">
                  <c:v>24.461860536680128</c:v>
                </c:pt>
                <c:pt idx="113">
                  <c:v>24.620788275906623</c:v>
                </c:pt>
                <c:pt idx="114">
                  <c:v>26.045461938258466</c:v>
                </c:pt>
                <c:pt idx="115">
                  <c:v>23.542350045441076</c:v>
                </c:pt>
                <c:pt idx="116">
                  <c:v>21.635217174723074</c:v>
                </c:pt>
                <c:pt idx="117">
                  <c:v>22.094972420342582</c:v>
                </c:pt>
                <c:pt idx="118">
                  <c:v>24.030485244493903</c:v>
                </c:pt>
                <c:pt idx="119">
                  <c:v>25.052163568092848</c:v>
                </c:pt>
                <c:pt idx="120">
                  <c:v>19.745112276065043</c:v>
                </c:pt>
              </c:numCache>
            </c:numRef>
          </c:val>
          <c:smooth val="0"/>
        </c:ser>
        <c:dLbls>
          <c:showLegendKey val="0"/>
          <c:showVal val="0"/>
          <c:showCatName val="0"/>
          <c:showSerName val="0"/>
          <c:showPercent val="0"/>
          <c:showBubbleSize val="0"/>
        </c:dLbls>
        <c:marker val="1"/>
        <c:smooth val="0"/>
        <c:axId val="91076864"/>
        <c:axId val="97216384"/>
      </c:lineChart>
      <c:catAx>
        <c:axId val="91076864"/>
        <c:scaling>
          <c:orientation val="minMax"/>
        </c:scaling>
        <c:delete val="0"/>
        <c:axPos val="b"/>
        <c:numFmt formatCode="General" sourceLinked="1"/>
        <c:majorTickMark val="out"/>
        <c:minorTickMark val="none"/>
        <c:tickLblPos val="nextTo"/>
        <c:txPr>
          <a:bodyPr/>
          <a:lstStyle/>
          <a:p>
            <a:pPr>
              <a:defRPr sz="1000"/>
            </a:pPr>
            <a:endParaRPr lang="ja-JP"/>
          </a:p>
        </c:txPr>
        <c:crossAx val="97216384"/>
        <c:crosses val="autoZero"/>
        <c:auto val="1"/>
        <c:lblAlgn val="ctr"/>
        <c:lblOffset val="100"/>
        <c:tickLblSkip val="5"/>
        <c:noMultiLvlLbl val="0"/>
      </c:catAx>
      <c:valAx>
        <c:axId val="97216384"/>
        <c:scaling>
          <c:orientation val="minMax"/>
          <c:max val="30"/>
          <c:min val="15"/>
        </c:scaling>
        <c:delete val="0"/>
        <c:axPos val="l"/>
        <c:majorGridlines/>
        <c:numFmt formatCode="General" sourceLinked="0"/>
        <c:majorTickMark val="cross"/>
        <c:minorTickMark val="out"/>
        <c:tickLblPos val="nextTo"/>
        <c:crossAx val="91076864"/>
        <c:crosses val="autoZero"/>
        <c:crossBetween val="between"/>
        <c:majorUnit val="5"/>
        <c:minorUnit val="1"/>
      </c:valAx>
    </c:plotArea>
    <c:legend>
      <c:legendPos val="r"/>
      <c:layout/>
      <c:overlay val="0"/>
    </c:legend>
    <c:plotVisOnly val="1"/>
    <c:dispBlanksAs val="gap"/>
    <c:showDLblsOverMax val="0"/>
  </c:chart>
  <c:txPr>
    <a:bodyPr/>
    <a:lstStyle/>
    <a:p>
      <a:pPr>
        <a:defRPr sz="1400"/>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HachiTemp!$A$303</c:f>
              <c:strCache>
                <c:ptCount val="1"/>
              </c:strCache>
            </c:strRef>
          </c:tx>
          <c:marker>
            <c:symbol val="none"/>
          </c:marker>
          <c:cat>
            <c:numRef>
              <c:f>HachiTemp!$B$1:$DR$1</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HachiTemp!$B$303:$DR$303</c:f>
              <c:numCache>
                <c:formatCode>General</c:formatCode>
                <c:ptCount val="121"/>
                <c:pt idx="0">
                  <c:v>113.379446679656</c:v>
                </c:pt>
                <c:pt idx="1">
                  <c:v>109.394511001889</c:v>
                </c:pt>
                <c:pt idx="2">
                  <c:v>101.130984016265</c:v>
                </c:pt>
                <c:pt idx="3">
                  <c:v>92.817009192326395</c:v>
                </c:pt>
                <c:pt idx="4">
                  <c:v>110.086267391072</c:v>
                </c:pt>
                <c:pt idx="5">
                  <c:v>71.902323606670194</c:v>
                </c:pt>
                <c:pt idx="6">
                  <c:v>64.548927109876004</c:v>
                </c:pt>
                <c:pt idx="7">
                  <c:v>103.217823931232</c:v>
                </c:pt>
                <c:pt idx="8">
                  <c:v>104.98643216379701</c:v>
                </c:pt>
                <c:pt idx="9">
                  <c:v>103.489069507922</c:v>
                </c:pt>
                <c:pt idx="10">
                  <c:v>70.885577718978695</c:v>
                </c:pt>
                <c:pt idx="11">
                  <c:v>101.312334220035</c:v>
                </c:pt>
                <c:pt idx="12">
                  <c:v>103.73313730772701</c:v>
                </c:pt>
                <c:pt idx="13">
                  <c:v>109.979594427837</c:v>
                </c:pt>
                <c:pt idx="14">
                  <c:v>100.328967792529</c:v>
                </c:pt>
                <c:pt idx="15">
                  <c:v>113.555749322304</c:v>
                </c:pt>
                <c:pt idx="16">
                  <c:v>99.559925643790507</c:v>
                </c:pt>
                <c:pt idx="17">
                  <c:v>114.238885833409</c:v>
                </c:pt>
                <c:pt idx="18">
                  <c:v>105.381959075572</c:v>
                </c:pt>
                <c:pt idx="19">
                  <c:v>114.238885833409</c:v>
                </c:pt>
                <c:pt idx="20">
                  <c:v>114.091084437924</c:v>
                </c:pt>
                <c:pt idx="21">
                  <c:v>106.25727322855499</c:v>
                </c:pt>
                <c:pt idx="22">
                  <c:v>103.460425349308</c:v>
                </c:pt>
                <c:pt idx="23">
                  <c:v>109.394511001889</c:v>
                </c:pt>
                <c:pt idx="24">
                  <c:v>68.554090440995594</c:v>
                </c:pt>
                <c:pt idx="25">
                  <c:v>7.2009940560137498</c:v>
                </c:pt>
                <c:pt idx="26">
                  <c:v>103.884808426669</c:v>
                </c:pt>
                <c:pt idx="27">
                  <c:v>103.460425349308</c:v>
                </c:pt>
                <c:pt idx="28">
                  <c:v>101.48643844183999</c:v>
                </c:pt>
                <c:pt idx="29">
                  <c:v>98.409894493579998</c:v>
                </c:pt>
                <c:pt idx="30">
                  <c:v>60.977745557439697</c:v>
                </c:pt>
                <c:pt idx="31">
                  <c:v>110.835027606916</c:v>
                </c:pt>
                <c:pt idx="32">
                  <c:v>110.050822894145</c:v>
                </c:pt>
                <c:pt idx="33">
                  <c:v>108.748071619141</c:v>
                </c:pt>
                <c:pt idx="34">
                  <c:v>111.837242379693</c:v>
                </c:pt>
                <c:pt idx="35">
                  <c:v>108.786600767395</c:v>
                </c:pt>
                <c:pt idx="36">
                  <c:v>105.32622200487199</c:v>
                </c:pt>
                <c:pt idx="37">
                  <c:v>101.813740057356</c:v>
                </c:pt>
                <c:pt idx="38">
                  <c:v>112.00410655685</c:v>
                </c:pt>
                <c:pt idx="39">
                  <c:v>110.365599317969</c:v>
                </c:pt>
                <c:pt idx="40">
                  <c:v>6.2058885901413801</c:v>
                </c:pt>
                <c:pt idx="41">
                  <c:v>114.238885833409</c:v>
                </c:pt>
                <c:pt idx="42">
                  <c:v>114.238885833409</c:v>
                </c:pt>
                <c:pt idx="43">
                  <c:v>114.238885833409</c:v>
                </c:pt>
                <c:pt idx="44">
                  <c:v>75.115389899474394</c:v>
                </c:pt>
                <c:pt idx="45">
                  <c:v>104.332223940899</c:v>
                </c:pt>
                <c:pt idx="46">
                  <c:v>103.489069507922</c:v>
                </c:pt>
                <c:pt idx="47">
                  <c:v>104.69878799524599</c:v>
                </c:pt>
                <c:pt idx="48">
                  <c:v>103.05237727260101</c:v>
                </c:pt>
                <c:pt idx="49">
                  <c:v>110.60353569742701</c:v>
                </c:pt>
                <c:pt idx="50">
                  <c:v>93.963130666317099</c:v>
                </c:pt>
                <c:pt idx="51">
                  <c:v>112.84952169276001</c:v>
                </c:pt>
                <c:pt idx="52">
                  <c:v>114.112217605466</c:v>
                </c:pt>
                <c:pt idx="53">
                  <c:v>114.238885833409</c:v>
                </c:pt>
                <c:pt idx="54">
                  <c:v>113.53388753834599</c:v>
                </c:pt>
                <c:pt idx="55">
                  <c:v>109.763275274189</c:v>
                </c:pt>
                <c:pt idx="56">
                  <c:v>109.943812736925</c:v>
                </c:pt>
                <c:pt idx="57">
                  <c:v>102.066185005728</c:v>
                </c:pt>
                <c:pt idx="58">
                  <c:v>112.530091868128</c:v>
                </c:pt>
                <c:pt idx="59">
                  <c:v>110.502330768625</c:v>
                </c:pt>
                <c:pt idx="60">
                  <c:v>94.374179100913594</c:v>
                </c:pt>
                <c:pt idx="61">
                  <c:v>108.554800899057</c:v>
                </c:pt>
                <c:pt idx="62">
                  <c:v>100.40068204932901</c:v>
                </c:pt>
                <c:pt idx="63">
                  <c:v>111.86536224831001</c:v>
                </c:pt>
                <c:pt idx="64">
                  <c:v>111.921228312808</c:v>
                </c:pt>
                <c:pt idx="65">
                  <c:v>108.593528714638</c:v>
                </c:pt>
                <c:pt idx="66">
                  <c:v>81.083969572585104</c:v>
                </c:pt>
                <c:pt idx="67">
                  <c:v>111.57839852146699</c:v>
                </c:pt>
                <c:pt idx="68">
                  <c:v>113.42383850523299</c:v>
                </c:pt>
                <c:pt idx="69">
                  <c:v>109.543196879956</c:v>
                </c:pt>
                <c:pt idx="70">
                  <c:v>36.721171213167402</c:v>
                </c:pt>
                <c:pt idx="71">
                  <c:v>107.54547347217201</c:v>
                </c:pt>
                <c:pt idx="72">
                  <c:v>109.763275274189</c:v>
                </c:pt>
                <c:pt idx="73">
                  <c:v>103.909422408789</c:v>
                </c:pt>
                <c:pt idx="74">
                  <c:v>108.90188606233301</c:v>
                </c:pt>
                <c:pt idx="75">
                  <c:v>109.357104106788</c:v>
                </c:pt>
                <c:pt idx="76">
                  <c:v>114.238885833409</c:v>
                </c:pt>
                <c:pt idx="77">
                  <c:v>113.468011889596</c:v>
                </c:pt>
                <c:pt idx="78">
                  <c:v>102.477297926045</c:v>
                </c:pt>
                <c:pt idx="79">
                  <c:v>107.05000364724999</c:v>
                </c:pt>
                <c:pt idx="80">
                  <c:v>103.982322205358</c:v>
                </c:pt>
                <c:pt idx="81">
                  <c:v>110.536195611159</c:v>
                </c:pt>
                <c:pt idx="82">
                  <c:v>114.238885833409</c:v>
                </c:pt>
                <c:pt idx="83">
                  <c:v>100.40068204932901</c:v>
                </c:pt>
                <c:pt idx="84">
                  <c:v>103.95816964908499</c:v>
                </c:pt>
                <c:pt idx="85">
                  <c:v>77.948630176610195</c:v>
                </c:pt>
                <c:pt idx="86">
                  <c:v>106.465842811249</c:v>
                </c:pt>
                <c:pt idx="87">
                  <c:v>93.823839969320801</c:v>
                </c:pt>
                <c:pt idx="88">
                  <c:v>113.555749322304</c:v>
                </c:pt>
                <c:pt idx="89">
                  <c:v>114.238885833409</c:v>
                </c:pt>
                <c:pt idx="90">
                  <c:v>109.87192013576001</c:v>
                </c:pt>
                <c:pt idx="91">
                  <c:v>109.87192013576001</c:v>
                </c:pt>
                <c:pt idx="92">
                  <c:v>110.156811216292</c:v>
                </c:pt>
                <c:pt idx="93">
                  <c:v>98.216926787080794</c:v>
                </c:pt>
                <c:pt idx="94">
                  <c:v>102.68335095499501</c:v>
                </c:pt>
                <c:pt idx="95">
                  <c:v>111.723496595225</c:v>
                </c:pt>
                <c:pt idx="96">
                  <c:v>104.053988758722</c:v>
                </c:pt>
                <c:pt idx="97">
                  <c:v>80.647636375138106</c:v>
                </c:pt>
                <c:pt idx="98">
                  <c:v>113.357165258629</c:v>
                </c:pt>
                <c:pt idx="99">
                  <c:v>105.92522363845001</c:v>
                </c:pt>
                <c:pt idx="100">
                  <c:v>113.401670616153</c:v>
                </c:pt>
                <c:pt idx="101">
                  <c:v>108.39960820940399</c:v>
                </c:pt>
                <c:pt idx="102">
                  <c:v>112.60527491156699</c:v>
                </c:pt>
                <c:pt idx="103">
                  <c:v>108.39960820940399</c:v>
                </c:pt>
                <c:pt idx="104">
                  <c:v>114.238885833409</c:v>
                </c:pt>
                <c:pt idx="105">
                  <c:v>108.43844280055001</c:v>
                </c:pt>
                <c:pt idx="106">
                  <c:v>97.817574643618102</c:v>
                </c:pt>
                <c:pt idx="107">
                  <c:v>99.956434465799902</c:v>
                </c:pt>
                <c:pt idx="108">
                  <c:v>114.238885833409</c:v>
                </c:pt>
                <c:pt idx="109">
                  <c:v>95.4201861155709</c:v>
                </c:pt>
                <c:pt idx="110">
                  <c:v>104.35504943219399</c:v>
                </c:pt>
                <c:pt idx="111">
                  <c:v>114.06994121059</c:v>
                </c:pt>
                <c:pt idx="112">
                  <c:v>112.298904286002</c:v>
                </c:pt>
                <c:pt idx="113">
                  <c:v>112.70412349812101</c:v>
                </c:pt>
                <c:pt idx="114">
                  <c:v>114.238885833409</c:v>
                </c:pt>
                <c:pt idx="115">
                  <c:v>109.357104106788</c:v>
                </c:pt>
                <c:pt idx="116">
                  <c:v>103.372364867298</c:v>
                </c:pt>
                <c:pt idx="117">
                  <c:v>104.51460987413201</c:v>
                </c:pt>
                <c:pt idx="118">
                  <c:v>111.05989811209901</c:v>
                </c:pt>
                <c:pt idx="119">
                  <c:v>113.686004584915</c:v>
                </c:pt>
                <c:pt idx="120">
                  <c:v>82.579939193632995</c:v>
                </c:pt>
              </c:numCache>
            </c:numRef>
          </c:val>
          <c:smooth val="0"/>
        </c:ser>
        <c:ser>
          <c:idx val="1"/>
          <c:order val="1"/>
          <c:tx>
            <c:strRef>
              <c:f>HachiTemp!$A$305</c:f>
              <c:strCache>
                <c:ptCount val="1"/>
              </c:strCache>
            </c:strRef>
          </c:tx>
          <c:spPr>
            <a:ln w="19050">
              <a:solidFill>
                <a:schemeClr val="tx1"/>
              </a:solidFill>
            </a:ln>
          </c:spPr>
          <c:marker>
            <c:symbol val="none"/>
          </c:marker>
          <c:val>
            <c:numRef>
              <c:f>HachiTemp!$B$305:$DR$305</c:f>
              <c:numCache>
                <c:formatCode>General</c:formatCode>
                <c:ptCount val="121"/>
                <c:pt idx="0">
                  <c:v>90</c:v>
                </c:pt>
                <c:pt idx="1">
                  <c:v>90</c:v>
                </c:pt>
                <c:pt idx="2">
                  <c:v>90</c:v>
                </c:pt>
                <c:pt idx="3">
                  <c:v>90</c:v>
                </c:pt>
                <c:pt idx="4">
                  <c:v>90</c:v>
                </c:pt>
                <c:pt idx="5">
                  <c:v>90</c:v>
                </c:pt>
                <c:pt idx="6">
                  <c:v>90</c:v>
                </c:pt>
                <c:pt idx="7">
                  <c:v>90</c:v>
                </c:pt>
                <c:pt idx="8">
                  <c:v>90</c:v>
                </c:pt>
                <c:pt idx="9">
                  <c:v>90</c:v>
                </c:pt>
                <c:pt idx="10">
                  <c:v>90</c:v>
                </c:pt>
                <c:pt idx="11">
                  <c:v>90</c:v>
                </c:pt>
                <c:pt idx="12">
                  <c:v>90</c:v>
                </c:pt>
                <c:pt idx="13">
                  <c:v>90</c:v>
                </c:pt>
                <c:pt idx="14">
                  <c:v>90</c:v>
                </c:pt>
                <c:pt idx="15">
                  <c:v>90</c:v>
                </c:pt>
                <c:pt idx="16">
                  <c:v>90</c:v>
                </c:pt>
                <c:pt idx="17">
                  <c:v>90</c:v>
                </c:pt>
                <c:pt idx="18">
                  <c:v>90</c:v>
                </c:pt>
                <c:pt idx="19">
                  <c:v>90</c:v>
                </c:pt>
                <c:pt idx="20">
                  <c:v>90</c:v>
                </c:pt>
                <c:pt idx="21">
                  <c:v>90</c:v>
                </c:pt>
                <c:pt idx="22">
                  <c:v>90</c:v>
                </c:pt>
                <c:pt idx="23">
                  <c:v>90</c:v>
                </c:pt>
                <c:pt idx="24">
                  <c:v>90</c:v>
                </c:pt>
                <c:pt idx="25">
                  <c:v>90</c:v>
                </c:pt>
                <c:pt idx="26">
                  <c:v>90</c:v>
                </c:pt>
                <c:pt idx="27">
                  <c:v>90</c:v>
                </c:pt>
                <c:pt idx="28">
                  <c:v>90</c:v>
                </c:pt>
                <c:pt idx="29">
                  <c:v>90</c:v>
                </c:pt>
                <c:pt idx="30">
                  <c:v>90</c:v>
                </c:pt>
                <c:pt idx="31">
                  <c:v>90</c:v>
                </c:pt>
                <c:pt idx="32">
                  <c:v>90</c:v>
                </c:pt>
                <c:pt idx="33">
                  <c:v>90</c:v>
                </c:pt>
                <c:pt idx="34">
                  <c:v>90</c:v>
                </c:pt>
                <c:pt idx="35">
                  <c:v>90</c:v>
                </c:pt>
                <c:pt idx="36">
                  <c:v>90</c:v>
                </c:pt>
                <c:pt idx="37">
                  <c:v>90</c:v>
                </c:pt>
                <c:pt idx="38">
                  <c:v>90</c:v>
                </c:pt>
                <c:pt idx="39">
                  <c:v>90</c:v>
                </c:pt>
                <c:pt idx="40">
                  <c:v>90</c:v>
                </c:pt>
                <c:pt idx="41">
                  <c:v>90</c:v>
                </c:pt>
                <c:pt idx="42">
                  <c:v>90</c:v>
                </c:pt>
                <c:pt idx="43">
                  <c:v>90</c:v>
                </c:pt>
                <c:pt idx="44">
                  <c:v>90</c:v>
                </c:pt>
                <c:pt idx="45">
                  <c:v>90</c:v>
                </c:pt>
                <c:pt idx="46">
                  <c:v>90</c:v>
                </c:pt>
                <c:pt idx="47">
                  <c:v>90</c:v>
                </c:pt>
                <c:pt idx="48">
                  <c:v>90</c:v>
                </c:pt>
                <c:pt idx="49">
                  <c:v>90</c:v>
                </c:pt>
                <c:pt idx="50">
                  <c:v>90</c:v>
                </c:pt>
                <c:pt idx="51">
                  <c:v>90</c:v>
                </c:pt>
                <c:pt idx="52">
                  <c:v>90</c:v>
                </c:pt>
                <c:pt idx="53">
                  <c:v>90</c:v>
                </c:pt>
                <c:pt idx="54">
                  <c:v>90</c:v>
                </c:pt>
                <c:pt idx="55">
                  <c:v>90</c:v>
                </c:pt>
                <c:pt idx="56">
                  <c:v>90</c:v>
                </c:pt>
                <c:pt idx="57">
                  <c:v>90</c:v>
                </c:pt>
                <c:pt idx="58">
                  <c:v>90</c:v>
                </c:pt>
                <c:pt idx="59">
                  <c:v>90</c:v>
                </c:pt>
                <c:pt idx="60">
                  <c:v>90</c:v>
                </c:pt>
                <c:pt idx="61">
                  <c:v>90</c:v>
                </c:pt>
                <c:pt idx="62">
                  <c:v>90</c:v>
                </c:pt>
                <c:pt idx="63">
                  <c:v>90</c:v>
                </c:pt>
                <c:pt idx="64">
                  <c:v>90</c:v>
                </c:pt>
                <c:pt idx="65">
                  <c:v>90</c:v>
                </c:pt>
                <c:pt idx="66">
                  <c:v>90</c:v>
                </c:pt>
                <c:pt idx="67">
                  <c:v>90</c:v>
                </c:pt>
                <c:pt idx="68">
                  <c:v>90</c:v>
                </c:pt>
                <c:pt idx="69">
                  <c:v>90</c:v>
                </c:pt>
                <c:pt idx="70">
                  <c:v>90</c:v>
                </c:pt>
                <c:pt idx="71">
                  <c:v>90</c:v>
                </c:pt>
                <c:pt idx="72">
                  <c:v>90</c:v>
                </c:pt>
                <c:pt idx="73">
                  <c:v>90</c:v>
                </c:pt>
                <c:pt idx="74">
                  <c:v>90</c:v>
                </c:pt>
                <c:pt idx="75">
                  <c:v>90</c:v>
                </c:pt>
                <c:pt idx="76">
                  <c:v>90</c:v>
                </c:pt>
                <c:pt idx="77">
                  <c:v>90</c:v>
                </c:pt>
                <c:pt idx="78">
                  <c:v>90</c:v>
                </c:pt>
                <c:pt idx="79">
                  <c:v>90</c:v>
                </c:pt>
                <c:pt idx="80">
                  <c:v>90</c:v>
                </c:pt>
                <c:pt idx="81">
                  <c:v>90</c:v>
                </c:pt>
                <c:pt idx="82">
                  <c:v>90</c:v>
                </c:pt>
                <c:pt idx="83">
                  <c:v>90</c:v>
                </c:pt>
                <c:pt idx="84">
                  <c:v>90</c:v>
                </c:pt>
                <c:pt idx="85">
                  <c:v>90</c:v>
                </c:pt>
                <c:pt idx="86">
                  <c:v>90</c:v>
                </c:pt>
                <c:pt idx="87">
                  <c:v>90</c:v>
                </c:pt>
                <c:pt idx="88">
                  <c:v>90</c:v>
                </c:pt>
                <c:pt idx="89">
                  <c:v>90</c:v>
                </c:pt>
                <c:pt idx="90">
                  <c:v>90</c:v>
                </c:pt>
                <c:pt idx="91">
                  <c:v>90</c:v>
                </c:pt>
                <c:pt idx="92">
                  <c:v>90</c:v>
                </c:pt>
                <c:pt idx="93">
                  <c:v>90</c:v>
                </c:pt>
                <c:pt idx="94">
                  <c:v>90</c:v>
                </c:pt>
                <c:pt idx="95">
                  <c:v>90</c:v>
                </c:pt>
                <c:pt idx="96">
                  <c:v>90</c:v>
                </c:pt>
                <c:pt idx="97">
                  <c:v>90</c:v>
                </c:pt>
                <c:pt idx="98">
                  <c:v>90</c:v>
                </c:pt>
                <c:pt idx="99">
                  <c:v>90</c:v>
                </c:pt>
                <c:pt idx="100">
                  <c:v>90</c:v>
                </c:pt>
                <c:pt idx="101">
                  <c:v>90</c:v>
                </c:pt>
                <c:pt idx="102">
                  <c:v>90</c:v>
                </c:pt>
                <c:pt idx="103">
                  <c:v>90</c:v>
                </c:pt>
                <c:pt idx="104">
                  <c:v>90</c:v>
                </c:pt>
                <c:pt idx="105">
                  <c:v>90</c:v>
                </c:pt>
                <c:pt idx="106">
                  <c:v>90</c:v>
                </c:pt>
                <c:pt idx="107">
                  <c:v>90</c:v>
                </c:pt>
                <c:pt idx="108">
                  <c:v>90</c:v>
                </c:pt>
                <c:pt idx="109">
                  <c:v>90</c:v>
                </c:pt>
                <c:pt idx="110">
                  <c:v>90</c:v>
                </c:pt>
                <c:pt idx="111">
                  <c:v>90</c:v>
                </c:pt>
                <c:pt idx="112">
                  <c:v>90</c:v>
                </c:pt>
                <c:pt idx="113">
                  <c:v>90</c:v>
                </c:pt>
                <c:pt idx="114">
                  <c:v>90</c:v>
                </c:pt>
                <c:pt idx="115">
                  <c:v>90</c:v>
                </c:pt>
                <c:pt idx="116">
                  <c:v>90</c:v>
                </c:pt>
                <c:pt idx="117">
                  <c:v>90</c:v>
                </c:pt>
                <c:pt idx="118">
                  <c:v>90</c:v>
                </c:pt>
                <c:pt idx="119">
                  <c:v>90</c:v>
                </c:pt>
                <c:pt idx="120">
                  <c:v>90</c:v>
                </c:pt>
              </c:numCache>
            </c:numRef>
          </c:val>
          <c:smooth val="0"/>
        </c:ser>
        <c:dLbls>
          <c:showLegendKey val="0"/>
          <c:showVal val="0"/>
          <c:showCatName val="0"/>
          <c:showSerName val="0"/>
          <c:showPercent val="0"/>
          <c:showBubbleSize val="0"/>
        </c:dLbls>
        <c:marker val="1"/>
        <c:smooth val="0"/>
        <c:axId val="138148480"/>
        <c:axId val="215161856"/>
      </c:lineChart>
      <c:catAx>
        <c:axId val="138148480"/>
        <c:scaling>
          <c:orientation val="minMax"/>
        </c:scaling>
        <c:delete val="0"/>
        <c:axPos val="b"/>
        <c:numFmt formatCode="General" sourceLinked="1"/>
        <c:majorTickMark val="cross"/>
        <c:minorTickMark val="none"/>
        <c:tickLblPos val="nextTo"/>
        <c:crossAx val="215161856"/>
        <c:crosses val="autoZero"/>
        <c:auto val="1"/>
        <c:lblAlgn val="ctr"/>
        <c:lblOffset val="100"/>
        <c:tickLblSkip val="5"/>
        <c:tickMarkSkip val="1"/>
        <c:noMultiLvlLbl val="0"/>
      </c:catAx>
      <c:valAx>
        <c:axId val="215161856"/>
        <c:scaling>
          <c:orientation val="minMax"/>
          <c:max val="120"/>
          <c:min val="0"/>
        </c:scaling>
        <c:delete val="0"/>
        <c:axPos val="l"/>
        <c:majorGridlines>
          <c:spPr>
            <a:ln>
              <a:noFill/>
            </a:ln>
          </c:spPr>
        </c:majorGridlines>
        <c:title>
          <c:tx>
            <c:rich>
              <a:bodyPr rot="-5400000" vert="horz"/>
              <a:lstStyle/>
              <a:p>
                <a:pPr>
                  <a:defRPr sz="1400">
                    <a:latin typeface="Arial" panose="020B0604020202020204" pitchFamily="34" charset="0"/>
                    <a:cs typeface="Arial" panose="020B0604020202020204" pitchFamily="34" charset="0"/>
                  </a:defRPr>
                </a:pPr>
                <a:r>
                  <a:rPr lang="en-US" altLang="en-US" sz="1400">
                    <a:latin typeface="Arial" panose="020B0604020202020204" pitchFamily="34" charset="0"/>
                    <a:cs typeface="Arial" panose="020B0604020202020204" pitchFamily="34" charset="0"/>
                  </a:rPr>
                  <a:t>Yield Index</a:t>
                </a:r>
              </a:p>
            </c:rich>
          </c:tx>
          <c:layout/>
          <c:overlay val="0"/>
        </c:title>
        <c:numFmt formatCode="General" sourceLinked="0"/>
        <c:majorTickMark val="cross"/>
        <c:minorTickMark val="out"/>
        <c:tickLblPos val="nextTo"/>
        <c:txPr>
          <a:bodyPr/>
          <a:lstStyle/>
          <a:p>
            <a:pPr>
              <a:defRPr sz="1400"/>
            </a:pPr>
            <a:endParaRPr lang="ja-JP"/>
          </a:p>
        </c:txPr>
        <c:crossAx val="138148480"/>
        <c:crosses val="autoZero"/>
        <c:crossBetween val="between"/>
        <c:majorUnit val="20"/>
        <c:minorUnit val="5"/>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0.83465</cdr:x>
      <cdr:y>0.30863</cdr:y>
    </cdr:from>
    <cdr:to>
      <cdr:x>0.90901</cdr:x>
      <cdr:y>0.36696</cdr:y>
    </cdr:to>
    <cdr:sp macro="" textlink="">
      <cdr:nvSpPr>
        <cdr:cNvPr id="2" name="テキスト ボックス 1"/>
        <cdr:cNvSpPr txBox="1"/>
      </cdr:nvSpPr>
      <cdr:spPr>
        <a:xfrm xmlns:a="http://schemas.openxmlformats.org/drawingml/2006/main">
          <a:off x="6868800" y="1523944"/>
          <a:ext cx="61200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smtClean="0"/>
            <a:t>2087</a:t>
          </a:r>
          <a:r>
            <a:rPr lang="ja-JP" altLang="en-US" sz="1100" dirty="0" smtClean="0"/>
            <a:t>年</a:t>
          </a:r>
          <a:endParaRPr lang="ja-JP"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24EC2B-36CA-4423-87DC-1B99A7D914B1}" type="datetimeFigureOut">
              <a:rPr kumimoji="1" lang="ja-JP" altLang="en-US" smtClean="0"/>
              <a:pPr/>
              <a:t>2014/3/6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407D8-72BF-4A82-AB17-ED978D10BB1F}" type="slidenum">
              <a:rPr kumimoji="1" lang="ja-JP" altLang="en-US" smtClean="0"/>
              <a:pPr/>
              <a:t>‹#›</a:t>
            </a:fld>
            <a:endParaRPr kumimoji="1" lang="ja-JP" altLang="en-US"/>
          </a:p>
        </p:txBody>
      </p:sp>
    </p:spTree>
    <p:extLst>
      <p:ext uri="{BB962C8B-B14F-4D97-AF65-F5344CB8AC3E}">
        <p14:creationId xmlns:p14="http://schemas.microsoft.com/office/powerpoint/2010/main" val="19394766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F2891B0-FEF5-411E-824C-82C836451513}" type="slidenum">
              <a:rPr kumimoji="1" lang="ja-JP" altLang="en-US" smtClean="0"/>
              <a:t>6</a:t>
            </a:fld>
            <a:endParaRPr kumimoji="1" lang="ja-JP" altLang="en-US"/>
          </a:p>
        </p:txBody>
      </p:sp>
    </p:spTree>
    <p:extLst>
      <p:ext uri="{BB962C8B-B14F-4D97-AF65-F5344CB8AC3E}">
        <p14:creationId xmlns:p14="http://schemas.microsoft.com/office/powerpoint/2010/main" val="1151716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78407D8-72BF-4A82-AB17-ED978D10BB1F}" type="slidenum">
              <a:rPr kumimoji="1" lang="ja-JP" altLang="en-US" smtClean="0"/>
              <a:pPr/>
              <a:t>7</a:t>
            </a:fld>
            <a:endParaRPr kumimoji="1" lang="ja-JP" altLang="en-US"/>
          </a:p>
        </p:txBody>
      </p:sp>
    </p:spTree>
    <p:extLst>
      <p:ext uri="{BB962C8B-B14F-4D97-AF65-F5344CB8AC3E}">
        <p14:creationId xmlns:p14="http://schemas.microsoft.com/office/powerpoint/2010/main" val="514945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0608120-CB74-4667-8EDF-DA3A5C3806B0}" type="datetimeFigureOut">
              <a:rPr kumimoji="1" lang="ja-JP" altLang="en-US" smtClean="0"/>
              <a:pPr/>
              <a:t>2014/3/6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5C02A72-C6E2-4F4E-9D82-FFAE20EE90E4}"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08120-CB74-4667-8EDF-DA3A5C3806B0}" type="datetimeFigureOut">
              <a:rPr kumimoji="1" lang="ja-JP" altLang="en-US" smtClean="0"/>
              <a:pPr/>
              <a:t>2014/3/6</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02A72-C6E2-4F4E-9D82-FFAE20EE90E4}"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2011624"/>
            <a:ext cx="7772400" cy="1611610"/>
          </a:xfrm>
        </p:spPr>
        <p:txBody>
          <a:bodyPr>
            <a:noAutofit/>
          </a:bodyPr>
          <a:lstStyle/>
          <a:p>
            <a:r>
              <a:rPr lang="en-US" altLang="ja-JP" sz="4800" dirty="0"/>
              <a:t>MRI AGCM</a:t>
            </a:r>
            <a:r>
              <a:rPr lang="ja-JP" altLang="en-US" sz="4800" dirty="0"/>
              <a:t>による東北地方における冷害リスク判定の試み</a:t>
            </a:r>
            <a:endParaRPr kumimoji="1" lang="ja-JP" altLang="en-US" sz="4800" dirty="0"/>
          </a:p>
        </p:txBody>
      </p:sp>
      <p:sp>
        <p:nvSpPr>
          <p:cNvPr id="3" name="サブタイトル 2"/>
          <p:cNvSpPr>
            <a:spLocks noGrp="1"/>
          </p:cNvSpPr>
          <p:nvPr>
            <p:ph type="subTitle" idx="1"/>
          </p:nvPr>
        </p:nvSpPr>
        <p:spPr>
          <a:xfrm>
            <a:off x="1371600" y="4869160"/>
            <a:ext cx="6400800" cy="1224000"/>
          </a:xfrm>
        </p:spPr>
        <p:txBody>
          <a:bodyPr>
            <a:normAutofit/>
          </a:bodyPr>
          <a:lstStyle/>
          <a:p>
            <a:r>
              <a:rPr kumimoji="1" lang="ja-JP" altLang="en-US" dirty="0" smtClean="0"/>
              <a:t>神田英司</a:t>
            </a:r>
            <a:endParaRPr kumimoji="1" lang="en-US" altLang="ja-JP" dirty="0" smtClean="0"/>
          </a:p>
          <a:p>
            <a:r>
              <a:rPr kumimoji="1" lang="ja-JP" altLang="en-US" dirty="0" smtClean="0"/>
              <a:t>（中央農業総合研究センター）</a:t>
            </a:r>
            <a:endParaRPr kumimoji="1" lang="en-US" altLang="ja-JP" dirty="0" smtClean="0"/>
          </a:p>
        </p:txBody>
      </p:sp>
      <p:sp>
        <p:nvSpPr>
          <p:cNvPr id="4" name="テキスト ボックス 3"/>
          <p:cNvSpPr txBox="1"/>
          <p:nvPr/>
        </p:nvSpPr>
        <p:spPr>
          <a:xfrm>
            <a:off x="6228184" y="332656"/>
            <a:ext cx="2880000" cy="646331"/>
          </a:xfrm>
          <a:prstGeom prst="rect">
            <a:avLst/>
          </a:prstGeom>
          <a:noFill/>
        </p:spPr>
        <p:txBody>
          <a:bodyPr wrap="square" rtlCol="0">
            <a:spAutoFit/>
          </a:bodyPr>
          <a:lstStyle/>
          <a:p>
            <a:pPr algn="r"/>
            <a:r>
              <a:rPr lang="ja-JP" altLang="en-US" dirty="0">
                <a:latin typeface="+mn-ea"/>
              </a:rPr>
              <a:t>第</a:t>
            </a:r>
            <a:r>
              <a:rPr lang="en-US" altLang="ja-JP" dirty="0">
                <a:latin typeface="+mn-ea"/>
              </a:rPr>
              <a:t>9</a:t>
            </a:r>
            <a:r>
              <a:rPr lang="ja-JP" altLang="en-US" dirty="0">
                <a:latin typeface="+mn-ea"/>
              </a:rPr>
              <a:t>回ヤマセ</a:t>
            </a:r>
            <a:r>
              <a:rPr lang="ja-JP" altLang="en-US" dirty="0" smtClean="0">
                <a:latin typeface="+mn-ea"/>
              </a:rPr>
              <a:t>研究会</a:t>
            </a:r>
            <a:endParaRPr lang="en-US" altLang="ja-JP" dirty="0" smtClean="0">
              <a:latin typeface="+mn-ea"/>
            </a:endParaRPr>
          </a:p>
          <a:p>
            <a:pPr algn="r"/>
            <a:r>
              <a:rPr lang="en-US" altLang="ja-JP" dirty="0" smtClean="0">
                <a:latin typeface="+mn-ea"/>
              </a:rPr>
              <a:t>2014</a:t>
            </a:r>
            <a:r>
              <a:rPr lang="ja-JP" altLang="en-US" dirty="0">
                <a:latin typeface="+mn-ea"/>
              </a:rPr>
              <a:t>年</a:t>
            </a:r>
            <a:r>
              <a:rPr lang="en-US" altLang="ja-JP" dirty="0">
                <a:latin typeface="+mn-ea"/>
              </a:rPr>
              <a:t>3</a:t>
            </a:r>
            <a:r>
              <a:rPr lang="ja-JP" altLang="en-US" dirty="0">
                <a:latin typeface="+mn-ea"/>
              </a:rPr>
              <a:t>月</a:t>
            </a:r>
            <a:r>
              <a:rPr lang="en-US" altLang="ja-JP" dirty="0" smtClean="0">
                <a:latin typeface="+mn-ea"/>
              </a:rPr>
              <a:t>10</a:t>
            </a:r>
            <a:r>
              <a:rPr lang="ja-JP" altLang="en-US" dirty="0" smtClean="0">
                <a:latin typeface="+mn-ea"/>
              </a:rPr>
              <a:t>日</a:t>
            </a: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a:spLocks noChangeArrowheads="1"/>
          </p:cNvSpPr>
          <p:nvPr/>
        </p:nvSpPr>
        <p:spPr bwMode="auto">
          <a:xfrm>
            <a:off x="1584000" y="760344"/>
            <a:ext cx="5976000" cy="4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400" dirty="0" smtClean="0">
                <a:latin typeface="Arial" charset="0"/>
              </a:rPr>
              <a:t>図　</a:t>
            </a:r>
            <a:r>
              <a:rPr lang="en-US" altLang="ja-JP" sz="2400" dirty="0" smtClean="0">
                <a:latin typeface="Arial" charset="0"/>
              </a:rPr>
              <a:t>7</a:t>
            </a:r>
            <a:r>
              <a:rPr lang="ja-JP" altLang="en-US" sz="2400" dirty="0" smtClean="0">
                <a:latin typeface="Arial" charset="0"/>
              </a:rPr>
              <a:t>月平均気温で推定した将来の作柄指数</a:t>
            </a:r>
            <a:endParaRPr lang="en-US" altLang="ja-JP" sz="2400" dirty="0" smtClean="0">
              <a:latin typeface="Arial"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5584"/>
            <a:ext cx="3042000" cy="430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1000" y="1275584"/>
            <a:ext cx="3042000" cy="430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344" y="1262224"/>
            <a:ext cx="3042000" cy="430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15"/>
          <p:cNvSpPr>
            <a:spLocks noChangeArrowheads="1"/>
          </p:cNvSpPr>
          <p:nvPr/>
        </p:nvSpPr>
        <p:spPr bwMode="auto">
          <a:xfrm>
            <a:off x="513000" y="1332000"/>
            <a:ext cx="2016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３番目に寒い夏</a:t>
            </a:r>
            <a:endParaRPr lang="ja-JP" altLang="en-US" sz="1800" dirty="0">
              <a:latin typeface="Arial" charset="0"/>
            </a:endParaRPr>
          </a:p>
        </p:txBody>
      </p:sp>
      <p:sp>
        <p:nvSpPr>
          <p:cNvPr id="7" name="正方形/長方形 15"/>
          <p:cNvSpPr>
            <a:spLocks noChangeArrowheads="1"/>
          </p:cNvSpPr>
          <p:nvPr/>
        </p:nvSpPr>
        <p:spPr bwMode="auto">
          <a:xfrm>
            <a:off x="3564000" y="1332000"/>
            <a:ext cx="2016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２番目に寒い夏</a:t>
            </a:r>
            <a:endParaRPr lang="ja-JP" altLang="en-US" sz="1800" dirty="0">
              <a:latin typeface="Arial" charset="0"/>
            </a:endParaRPr>
          </a:p>
        </p:txBody>
      </p:sp>
      <p:sp>
        <p:nvSpPr>
          <p:cNvPr id="8" name="正方形/長方形 15"/>
          <p:cNvSpPr>
            <a:spLocks noChangeArrowheads="1"/>
          </p:cNvSpPr>
          <p:nvPr/>
        </p:nvSpPr>
        <p:spPr bwMode="auto">
          <a:xfrm>
            <a:off x="6623344" y="1332000"/>
            <a:ext cx="2016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１番寒い夏</a:t>
            </a:r>
            <a:endParaRPr lang="ja-JP" altLang="en-US" sz="1800" dirty="0">
              <a:latin typeface="Arial" charset="0"/>
            </a:endParaRPr>
          </a:p>
        </p:txBody>
      </p:sp>
      <p:sp>
        <p:nvSpPr>
          <p:cNvPr id="9" name="正方形/長方形 8"/>
          <p:cNvSpPr/>
          <p:nvPr/>
        </p:nvSpPr>
        <p:spPr>
          <a:xfrm>
            <a:off x="2439045" y="97468"/>
            <a:ext cx="4265911" cy="523220"/>
          </a:xfrm>
          <a:prstGeom prst="rect">
            <a:avLst/>
          </a:prstGeom>
        </p:spPr>
        <p:txBody>
          <a:bodyPr wrap="none">
            <a:spAutoFit/>
          </a:bodyPr>
          <a:lstStyle/>
          <a:p>
            <a:r>
              <a:rPr lang="ja-JP" altLang="en-US" sz="2800" dirty="0" smtClean="0">
                <a:solidFill>
                  <a:srgbClr val="0070C0"/>
                </a:solidFill>
                <a:latin typeface="+mn-ea"/>
              </a:rPr>
              <a:t>将来気候でも冷害は起こる</a:t>
            </a:r>
            <a:endParaRPr lang="ja-JP" altLang="en-US" sz="2800" dirty="0">
              <a:solidFill>
                <a:srgbClr val="0070C0"/>
              </a:solidFill>
              <a:latin typeface="+mn-ea"/>
            </a:endParaRPr>
          </a:p>
        </p:txBody>
      </p:sp>
      <p:sp>
        <p:nvSpPr>
          <p:cNvPr id="10" name="正方形/長方形 9"/>
          <p:cNvSpPr/>
          <p:nvPr/>
        </p:nvSpPr>
        <p:spPr>
          <a:xfrm>
            <a:off x="3780536" y="5445224"/>
            <a:ext cx="5183952" cy="707886"/>
          </a:xfrm>
          <a:prstGeom prst="rect">
            <a:avLst/>
          </a:prstGeom>
        </p:spPr>
        <p:txBody>
          <a:bodyPr wrap="square">
            <a:spAutoFit/>
          </a:bodyPr>
          <a:lstStyle/>
          <a:p>
            <a:r>
              <a:rPr lang="ja-JP" altLang="en-US" sz="2000" dirty="0" smtClean="0"/>
              <a:t>作柄指数は</a:t>
            </a:r>
            <a:r>
              <a:rPr lang="ja-JP" altLang="en-US" sz="2000" dirty="0"/>
              <a:t>過去７年間の最高と最低収量を除いた５年間の平均収量に対する収量比（％）</a:t>
            </a:r>
          </a:p>
        </p:txBody>
      </p:sp>
    </p:spTree>
    <p:extLst>
      <p:ext uri="{BB962C8B-B14F-4D97-AF65-F5344CB8AC3E}">
        <p14:creationId xmlns:p14="http://schemas.microsoft.com/office/powerpoint/2010/main" val="884199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477000" y="1262186"/>
            <a:ext cx="8190001" cy="5479182"/>
            <a:chOff x="477000" y="1378818"/>
            <a:chExt cx="8190001" cy="5479182"/>
          </a:xfrm>
        </p:grpSpPr>
        <p:graphicFrame>
          <p:nvGraphicFramePr>
            <p:cNvPr id="2" name="グラフ 1"/>
            <p:cNvGraphicFramePr>
              <a:graphicFrameLocks noChangeAspect="1"/>
            </p:cNvGraphicFramePr>
            <p:nvPr>
              <p:extLst>
                <p:ext uri="{D42A27DB-BD31-4B8C-83A1-F6EECF244321}">
                  <p14:modId xmlns:p14="http://schemas.microsoft.com/office/powerpoint/2010/main" val="3765541784"/>
                </p:ext>
              </p:extLst>
            </p:nvPr>
          </p:nvGraphicFramePr>
          <p:xfrm>
            <a:off x="477000" y="1378818"/>
            <a:ext cx="8190001" cy="491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正方形/長方形 2"/>
            <p:cNvSpPr/>
            <p:nvPr/>
          </p:nvSpPr>
          <p:spPr>
            <a:xfrm>
              <a:off x="2679878" y="6325855"/>
              <a:ext cx="3784245" cy="532145"/>
            </a:xfrm>
            <a:prstGeom prst="rect">
              <a:avLst/>
            </a:prstGeom>
          </p:spPr>
          <p:txBody>
            <a:bodyPr wrap="none">
              <a:spAutoFit/>
            </a:bodyPr>
            <a:lstStyle/>
            <a:p>
              <a:r>
                <a:rPr lang="ja-JP" altLang="en-US" sz="3200" dirty="0"/>
                <a:t>八戸</a:t>
              </a:r>
              <a:r>
                <a:rPr lang="ja-JP" altLang="en-US" sz="3200" dirty="0" smtClean="0"/>
                <a:t>の７月気温の</a:t>
              </a:r>
              <a:r>
                <a:rPr lang="ja-JP" altLang="en-US" sz="3200" dirty="0"/>
                <a:t>推移</a:t>
              </a:r>
            </a:p>
          </p:txBody>
        </p:sp>
      </p:grpSp>
      <p:sp>
        <p:nvSpPr>
          <p:cNvPr id="5" name="正方形/長方形 4"/>
          <p:cNvSpPr/>
          <p:nvPr/>
        </p:nvSpPr>
        <p:spPr>
          <a:xfrm>
            <a:off x="2242676" y="97468"/>
            <a:ext cx="4658648" cy="523220"/>
          </a:xfrm>
          <a:prstGeom prst="rect">
            <a:avLst/>
          </a:prstGeom>
        </p:spPr>
        <p:txBody>
          <a:bodyPr wrap="none">
            <a:spAutoFit/>
          </a:bodyPr>
          <a:lstStyle/>
          <a:p>
            <a:r>
              <a:rPr lang="en-US" altLang="ja-JP" sz="2800" dirty="0" smtClean="0">
                <a:latin typeface="+mn-ea"/>
              </a:rPr>
              <a:t>MIROC5</a:t>
            </a:r>
            <a:r>
              <a:rPr lang="ja-JP" altLang="en-US" sz="2800" dirty="0" smtClean="0">
                <a:latin typeface="+mn-ea"/>
              </a:rPr>
              <a:t>ポイントデータの場合</a:t>
            </a:r>
            <a:endParaRPr lang="ja-JP" altLang="en-US" sz="2800" dirty="0">
              <a:latin typeface="+mn-ea"/>
            </a:endParaRPr>
          </a:p>
        </p:txBody>
      </p:sp>
      <p:sp>
        <p:nvSpPr>
          <p:cNvPr id="6" name="正方形/長方形 5"/>
          <p:cNvSpPr/>
          <p:nvPr/>
        </p:nvSpPr>
        <p:spPr>
          <a:xfrm>
            <a:off x="1863566" y="601524"/>
            <a:ext cx="5416868" cy="523220"/>
          </a:xfrm>
          <a:prstGeom prst="rect">
            <a:avLst/>
          </a:prstGeom>
        </p:spPr>
        <p:txBody>
          <a:bodyPr wrap="none">
            <a:spAutoFit/>
          </a:bodyPr>
          <a:lstStyle/>
          <a:p>
            <a:r>
              <a:rPr lang="ja-JP" altLang="en-US" sz="2800" dirty="0" smtClean="0">
                <a:solidFill>
                  <a:srgbClr val="0070C0"/>
                </a:solidFill>
                <a:latin typeface="+mn-ea"/>
              </a:rPr>
              <a:t>気温のみの補正と標準偏差も補正</a:t>
            </a:r>
            <a:endParaRPr lang="ja-JP" altLang="en-US" sz="2800" dirty="0">
              <a:solidFill>
                <a:srgbClr val="0070C0"/>
              </a:solidFill>
              <a:latin typeface="+mn-ea"/>
            </a:endParaRPr>
          </a:p>
        </p:txBody>
      </p:sp>
    </p:spTree>
    <p:extLst>
      <p:ext uri="{BB962C8B-B14F-4D97-AF65-F5344CB8AC3E}">
        <p14:creationId xmlns:p14="http://schemas.microsoft.com/office/powerpoint/2010/main" val="4064043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64704"/>
            <a:ext cx="4464558" cy="584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3275856" y="2348880"/>
            <a:ext cx="648072" cy="369332"/>
          </a:xfrm>
          <a:prstGeom prst="rect">
            <a:avLst/>
          </a:prstGeom>
          <a:solidFill>
            <a:schemeClr val="bg1">
              <a:alpha val="50000"/>
            </a:schemeClr>
          </a:solidFill>
        </p:spPr>
        <p:txBody>
          <a:bodyPr wrap="square" rtlCol="0">
            <a:spAutoFit/>
          </a:bodyPr>
          <a:lstStyle/>
          <a:p>
            <a:r>
              <a:rPr kumimoji="1" lang="ja-JP" altLang="en-US" dirty="0" smtClean="0"/>
              <a:t>八戸</a:t>
            </a:r>
            <a:endParaRPr kumimoji="1" lang="ja-JP" altLang="en-US" dirty="0"/>
          </a:p>
        </p:txBody>
      </p:sp>
      <p:sp>
        <p:nvSpPr>
          <p:cNvPr id="4" name="テキスト ボックス 3"/>
          <p:cNvSpPr txBox="1"/>
          <p:nvPr/>
        </p:nvSpPr>
        <p:spPr>
          <a:xfrm>
            <a:off x="2843808" y="4787860"/>
            <a:ext cx="648072" cy="369332"/>
          </a:xfrm>
          <a:prstGeom prst="rect">
            <a:avLst/>
          </a:prstGeom>
          <a:solidFill>
            <a:schemeClr val="bg1">
              <a:alpha val="50000"/>
            </a:schemeClr>
          </a:solidFill>
        </p:spPr>
        <p:txBody>
          <a:bodyPr wrap="square" rtlCol="0">
            <a:spAutoFit/>
          </a:bodyPr>
          <a:lstStyle/>
          <a:p>
            <a:r>
              <a:rPr kumimoji="1" lang="ja-JP" altLang="en-US" dirty="0" smtClean="0"/>
              <a:t>仙台</a:t>
            </a:r>
            <a:endParaRPr kumimoji="1" lang="ja-JP" altLang="en-US" dirty="0"/>
          </a:p>
        </p:txBody>
      </p:sp>
      <p:sp>
        <p:nvSpPr>
          <p:cNvPr id="7" name="テキスト ボックス 6"/>
          <p:cNvSpPr txBox="1"/>
          <p:nvPr/>
        </p:nvSpPr>
        <p:spPr>
          <a:xfrm>
            <a:off x="4572062" y="1052736"/>
            <a:ext cx="4500000" cy="5114542"/>
          </a:xfrm>
          <a:prstGeom prst="rect">
            <a:avLst/>
          </a:prstGeom>
          <a:noFill/>
        </p:spPr>
        <p:txBody>
          <a:bodyPr wrap="square" rtlCol="0">
            <a:spAutoFit/>
          </a:bodyPr>
          <a:lstStyle/>
          <a:p>
            <a:pPr>
              <a:lnSpc>
                <a:spcPct val="114000"/>
              </a:lnSpc>
            </a:pPr>
            <a:r>
              <a:rPr lang="ja-JP" altLang="en-US" sz="2400" dirty="0" smtClean="0"/>
              <a:t>○</a:t>
            </a:r>
            <a:r>
              <a:rPr lang="en-US" altLang="ja-JP" sz="2400" dirty="0" smtClean="0"/>
              <a:t>RCM</a:t>
            </a:r>
            <a:r>
              <a:rPr lang="ja-JP" altLang="en-US" sz="2400" dirty="0"/>
              <a:t>によるダウンスケールは行なっていない。</a:t>
            </a:r>
          </a:p>
          <a:p>
            <a:pPr>
              <a:lnSpc>
                <a:spcPct val="114000"/>
              </a:lnSpc>
            </a:pPr>
            <a:r>
              <a:rPr lang="ja-JP" altLang="en-US" sz="2400" dirty="0" smtClean="0"/>
              <a:t>○各格子点</a:t>
            </a:r>
            <a:r>
              <a:rPr lang="ja-JP" altLang="en-US" sz="2400" dirty="0"/>
              <a:t>について</a:t>
            </a:r>
            <a:r>
              <a:rPr lang="en-US" altLang="ja-JP" sz="2400" dirty="0"/>
              <a:t>1980-2005</a:t>
            </a:r>
            <a:r>
              <a:rPr lang="ja-JP" altLang="en-US" sz="2400" dirty="0"/>
              <a:t>年における値を日別に平均し、</a:t>
            </a:r>
            <a:r>
              <a:rPr lang="en-US" altLang="ja-JP" sz="2400" dirty="0"/>
              <a:t>9</a:t>
            </a:r>
            <a:r>
              <a:rPr lang="ja-JP" altLang="en-US" sz="2400" dirty="0"/>
              <a:t>年移動平均を</a:t>
            </a:r>
            <a:r>
              <a:rPr lang="en-US" altLang="ja-JP" sz="2400" dirty="0"/>
              <a:t>3</a:t>
            </a:r>
            <a:r>
              <a:rPr lang="ja-JP" altLang="en-US" sz="2400" dirty="0"/>
              <a:t>回かけて平年値とする。</a:t>
            </a:r>
          </a:p>
          <a:p>
            <a:pPr>
              <a:lnSpc>
                <a:spcPct val="114000"/>
              </a:lnSpc>
            </a:pPr>
            <a:r>
              <a:rPr lang="ja-JP" altLang="en-US" sz="2400" dirty="0" smtClean="0"/>
              <a:t>○</a:t>
            </a:r>
            <a:r>
              <a:rPr lang="en-US" altLang="ja-JP" sz="2400" dirty="0" smtClean="0"/>
              <a:t>2006</a:t>
            </a:r>
            <a:r>
              <a:rPr lang="ja-JP" altLang="en-US" sz="2400" dirty="0"/>
              <a:t>年以降の各年について、日別平年値からの偏差を求め昇温量とする。</a:t>
            </a:r>
          </a:p>
          <a:p>
            <a:pPr>
              <a:lnSpc>
                <a:spcPct val="114000"/>
              </a:lnSpc>
            </a:pPr>
            <a:r>
              <a:rPr lang="ja-JP" altLang="en-US" sz="2400" dirty="0" smtClean="0"/>
              <a:t>○八戸</a:t>
            </a:r>
            <a:r>
              <a:rPr lang="ja-JP" altLang="en-US" sz="2400" dirty="0"/>
              <a:t>における日別観測平年値に当該格子点の昇温量を加えて将来気温とする。</a:t>
            </a:r>
          </a:p>
        </p:txBody>
      </p:sp>
      <p:sp>
        <p:nvSpPr>
          <p:cNvPr id="10" name="正方形/長方形 9"/>
          <p:cNvSpPr/>
          <p:nvPr/>
        </p:nvSpPr>
        <p:spPr>
          <a:xfrm>
            <a:off x="2781285" y="97468"/>
            <a:ext cx="3581430" cy="523220"/>
          </a:xfrm>
          <a:prstGeom prst="rect">
            <a:avLst/>
          </a:prstGeom>
        </p:spPr>
        <p:txBody>
          <a:bodyPr wrap="none">
            <a:spAutoFit/>
          </a:bodyPr>
          <a:lstStyle/>
          <a:p>
            <a:r>
              <a:rPr lang="en-US" altLang="ja-JP" sz="2800" dirty="0" smtClean="0">
                <a:latin typeface="+mn-ea"/>
              </a:rPr>
              <a:t>MIROC5</a:t>
            </a:r>
            <a:r>
              <a:rPr lang="ja-JP" altLang="en-US" sz="2800" dirty="0" smtClean="0">
                <a:latin typeface="+mn-ea"/>
              </a:rPr>
              <a:t>ポイントデータ</a:t>
            </a:r>
            <a:endParaRPr lang="ja-JP" altLang="en-US" sz="2800" dirty="0">
              <a:latin typeface="+mn-ea"/>
            </a:endParaRPr>
          </a:p>
        </p:txBody>
      </p:sp>
    </p:spTree>
    <p:extLst>
      <p:ext uri="{BB962C8B-B14F-4D97-AF65-F5344CB8AC3E}">
        <p14:creationId xmlns:p14="http://schemas.microsoft.com/office/powerpoint/2010/main" val="3562757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noChangeAspect="1"/>
          </p:cNvGraphicFramePr>
          <p:nvPr>
            <p:extLst>
              <p:ext uri="{D42A27DB-BD31-4B8C-83A1-F6EECF244321}">
                <p14:modId xmlns:p14="http://schemas.microsoft.com/office/powerpoint/2010/main" val="2595937135"/>
              </p:ext>
            </p:extLst>
          </p:nvPr>
        </p:nvGraphicFramePr>
        <p:xfrm>
          <a:off x="704088" y="992853"/>
          <a:ext cx="7735825" cy="4641501"/>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直線矢印コネクタ 8"/>
          <p:cNvCxnSpPr/>
          <p:nvPr/>
        </p:nvCxnSpPr>
        <p:spPr>
          <a:xfrm>
            <a:off x="7465320" y="1883862"/>
            <a:ext cx="0" cy="54150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a:spLocks noChangeAspect="1"/>
          </p:cNvSpPr>
          <p:nvPr/>
        </p:nvSpPr>
        <p:spPr>
          <a:xfrm>
            <a:off x="1404000" y="5614953"/>
            <a:ext cx="6336000" cy="1092789"/>
          </a:xfrm>
          <a:prstGeom prst="rect">
            <a:avLst/>
          </a:prstGeom>
          <a:noFill/>
        </p:spPr>
        <p:txBody>
          <a:bodyPr wrap="square" rtlCol="0">
            <a:spAutoFit/>
          </a:bodyPr>
          <a:lstStyle/>
          <a:p>
            <a:pPr algn="ctr"/>
            <a:r>
              <a:rPr kumimoji="1" lang="ja-JP" altLang="en-US" sz="2400" dirty="0" smtClean="0"/>
              <a:t>八戸の収穫指数の推移</a:t>
            </a:r>
            <a:endParaRPr kumimoji="1" lang="en-US" altLang="ja-JP" dirty="0" smtClean="0"/>
          </a:p>
          <a:p>
            <a:r>
              <a:rPr kumimoji="1" lang="ja-JP" altLang="en-US" dirty="0" smtClean="0"/>
              <a:t>（標準偏差もバイアス補正済み。</a:t>
            </a:r>
            <a:r>
              <a:rPr kumimoji="1" lang="ja-JP" altLang="en-US" dirty="0" smtClean="0"/>
              <a:t>出穂日は２０年ごとに３日前進）</a:t>
            </a:r>
            <a:endParaRPr kumimoji="1" lang="ja-JP" altLang="en-US" dirty="0"/>
          </a:p>
        </p:txBody>
      </p:sp>
      <p:sp>
        <p:nvSpPr>
          <p:cNvPr id="6" name="正方形/長方形 5"/>
          <p:cNvSpPr/>
          <p:nvPr/>
        </p:nvSpPr>
        <p:spPr>
          <a:xfrm>
            <a:off x="1628726" y="601524"/>
            <a:ext cx="5886548" cy="523220"/>
          </a:xfrm>
          <a:prstGeom prst="rect">
            <a:avLst/>
          </a:prstGeom>
        </p:spPr>
        <p:txBody>
          <a:bodyPr wrap="none">
            <a:spAutoFit/>
          </a:bodyPr>
          <a:lstStyle/>
          <a:p>
            <a:r>
              <a:rPr lang="en-US" altLang="ja-JP" sz="2800" dirty="0" smtClean="0">
                <a:solidFill>
                  <a:srgbClr val="0070C0"/>
                </a:solidFill>
                <a:latin typeface="+mn-ea"/>
              </a:rPr>
              <a:t>2081-2099 : 90</a:t>
            </a:r>
            <a:r>
              <a:rPr lang="ja-JP" altLang="en-US" sz="2800" dirty="0" smtClean="0">
                <a:solidFill>
                  <a:srgbClr val="0070C0"/>
                </a:solidFill>
                <a:latin typeface="+mn-ea"/>
              </a:rPr>
              <a:t>を下回る冷害年はない</a:t>
            </a:r>
            <a:endParaRPr lang="ja-JP" altLang="en-US" sz="2800" dirty="0">
              <a:solidFill>
                <a:srgbClr val="0070C0"/>
              </a:solidFill>
              <a:latin typeface="+mn-ea"/>
            </a:endParaRPr>
          </a:p>
        </p:txBody>
      </p:sp>
      <p:sp>
        <p:nvSpPr>
          <p:cNvPr id="7" name="正方形/長方形 6"/>
          <p:cNvSpPr/>
          <p:nvPr/>
        </p:nvSpPr>
        <p:spPr>
          <a:xfrm>
            <a:off x="2242676" y="97468"/>
            <a:ext cx="4658648" cy="523220"/>
          </a:xfrm>
          <a:prstGeom prst="rect">
            <a:avLst/>
          </a:prstGeom>
        </p:spPr>
        <p:txBody>
          <a:bodyPr wrap="none">
            <a:spAutoFit/>
          </a:bodyPr>
          <a:lstStyle/>
          <a:p>
            <a:r>
              <a:rPr lang="en-US" altLang="ja-JP" sz="2800" dirty="0" smtClean="0">
                <a:latin typeface="+mn-ea"/>
              </a:rPr>
              <a:t>MIROC5</a:t>
            </a:r>
            <a:r>
              <a:rPr lang="ja-JP" altLang="en-US" sz="2800" dirty="0" smtClean="0">
                <a:latin typeface="+mn-ea"/>
              </a:rPr>
              <a:t>ポイントデータの場合</a:t>
            </a:r>
            <a:endParaRPr lang="ja-JP" altLang="en-US" sz="2800" dirty="0">
              <a:latin typeface="+mn-ea"/>
            </a:endParaRPr>
          </a:p>
        </p:txBody>
      </p:sp>
    </p:spTree>
    <p:extLst>
      <p:ext uri="{BB962C8B-B14F-4D97-AF65-F5344CB8AC3E}">
        <p14:creationId xmlns:p14="http://schemas.microsoft.com/office/powerpoint/2010/main" val="1676139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67544" y="648072"/>
            <a:ext cx="4451985" cy="6381328"/>
            <a:chOff x="2346008" y="476672"/>
            <a:chExt cx="4451985" cy="6381328"/>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6008" y="554926"/>
              <a:ext cx="4451985" cy="630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754000" y="476672"/>
              <a:ext cx="3636000" cy="504000"/>
            </a:xfrm>
            <a:prstGeom prst="rect">
              <a:avLst/>
            </a:prstGeom>
            <a:solidFill>
              <a:schemeClr val="bg1"/>
            </a:solidFill>
          </p:spPr>
          <p:txBody>
            <a:bodyPr wrap="square" rtlCol="0">
              <a:spAutoFit/>
            </a:bodyPr>
            <a:lstStyle/>
            <a:p>
              <a:r>
                <a:rPr kumimoji="1" lang="en-US" altLang="ja-JP" sz="2400" dirty="0" smtClean="0"/>
                <a:t>2087</a:t>
              </a:r>
              <a:r>
                <a:rPr kumimoji="1" lang="ja-JP" altLang="en-US" sz="2400" dirty="0" smtClean="0"/>
                <a:t>年の収穫指数の分布</a:t>
              </a:r>
              <a:endParaRPr kumimoji="1" lang="ja-JP" altLang="en-US" sz="2400" dirty="0"/>
            </a:p>
          </p:txBody>
        </p:sp>
      </p:grpSp>
      <p:sp>
        <p:nvSpPr>
          <p:cNvPr id="4" name="正方形/長方形 3"/>
          <p:cNvSpPr/>
          <p:nvPr/>
        </p:nvSpPr>
        <p:spPr>
          <a:xfrm>
            <a:off x="1385070" y="97468"/>
            <a:ext cx="6373861" cy="523220"/>
          </a:xfrm>
          <a:prstGeom prst="rect">
            <a:avLst/>
          </a:prstGeom>
        </p:spPr>
        <p:txBody>
          <a:bodyPr wrap="none">
            <a:spAutoFit/>
          </a:bodyPr>
          <a:lstStyle/>
          <a:p>
            <a:r>
              <a:rPr lang="en-US" altLang="ja-JP" sz="2800" dirty="0" smtClean="0">
                <a:latin typeface="+mn-ea"/>
              </a:rPr>
              <a:t>MIROC5</a:t>
            </a:r>
            <a:r>
              <a:rPr lang="ja-JP" altLang="en-US" sz="2800" dirty="0" smtClean="0">
                <a:solidFill>
                  <a:srgbClr val="FF0000"/>
                </a:solidFill>
                <a:latin typeface="+mn-ea"/>
              </a:rPr>
              <a:t>ダウンスケーリング</a:t>
            </a:r>
            <a:r>
              <a:rPr lang="ja-JP" altLang="en-US" sz="2800" dirty="0" smtClean="0">
                <a:latin typeface="+mn-ea"/>
              </a:rPr>
              <a:t>データの場合</a:t>
            </a:r>
            <a:endParaRPr lang="ja-JP" altLang="en-US" sz="2800" dirty="0">
              <a:latin typeface="+mn-ea"/>
            </a:endParaRPr>
          </a:p>
        </p:txBody>
      </p:sp>
      <p:sp>
        <p:nvSpPr>
          <p:cNvPr id="6" name="テキスト ボックス 5"/>
          <p:cNvSpPr txBox="1"/>
          <p:nvPr/>
        </p:nvSpPr>
        <p:spPr>
          <a:xfrm>
            <a:off x="4572062" y="1652616"/>
            <a:ext cx="4500000" cy="3881447"/>
          </a:xfrm>
          <a:prstGeom prst="rect">
            <a:avLst/>
          </a:prstGeom>
          <a:noFill/>
        </p:spPr>
        <p:txBody>
          <a:bodyPr wrap="square" rtlCol="0">
            <a:spAutoFit/>
          </a:bodyPr>
          <a:lstStyle/>
          <a:p>
            <a:pPr>
              <a:lnSpc>
                <a:spcPct val="114000"/>
              </a:lnSpc>
            </a:pPr>
            <a:r>
              <a:rPr lang="ja-JP" altLang="en-US" sz="2400" dirty="0" smtClean="0"/>
              <a:t>○ポイントデータで大きな冷害ではない（収穫指数</a:t>
            </a:r>
            <a:r>
              <a:rPr lang="en-US" altLang="ja-JP" sz="2400" dirty="0" smtClean="0"/>
              <a:t>=100</a:t>
            </a:r>
            <a:r>
              <a:rPr lang="ja-JP" altLang="en-US" sz="2400" dirty="0" smtClean="0"/>
              <a:t>）が、太平洋側沿岸北部は冷害が予測される。</a:t>
            </a:r>
            <a:endParaRPr lang="en-US" altLang="ja-JP" sz="2400" dirty="0" smtClean="0"/>
          </a:p>
          <a:p>
            <a:pPr>
              <a:lnSpc>
                <a:spcPct val="114000"/>
              </a:lnSpc>
            </a:pPr>
            <a:r>
              <a:rPr lang="ja-JP" altLang="en-US" sz="2400" dirty="0" smtClean="0"/>
              <a:t>○ということは、収穫指数が</a:t>
            </a:r>
            <a:r>
              <a:rPr lang="en-US" altLang="ja-JP" sz="2400" dirty="0" smtClean="0"/>
              <a:t>81</a:t>
            </a:r>
            <a:r>
              <a:rPr lang="ja-JP" altLang="en-US" sz="2400" dirty="0" smtClean="0"/>
              <a:t>の</a:t>
            </a:r>
            <a:r>
              <a:rPr lang="en-US" altLang="ja-JP" sz="2400" dirty="0" smtClean="0"/>
              <a:t>2077</a:t>
            </a:r>
            <a:r>
              <a:rPr lang="ja-JP" altLang="en-US" sz="2400" dirty="0" smtClean="0"/>
              <a:t>年、</a:t>
            </a:r>
            <a:r>
              <a:rPr lang="en-US" altLang="ja-JP" sz="2400" dirty="0" smtClean="0"/>
              <a:t>83</a:t>
            </a:r>
            <a:r>
              <a:rPr lang="ja-JP" altLang="en-US" sz="2400" dirty="0" smtClean="0"/>
              <a:t>の</a:t>
            </a:r>
            <a:r>
              <a:rPr lang="en-US" altLang="ja-JP" sz="2400" dirty="0" smtClean="0"/>
              <a:t>2100</a:t>
            </a:r>
            <a:r>
              <a:rPr lang="ja-JP" altLang="en-US" sz="2400" dirty="0" smtClean="0"/>
              <a:t>年の収穫指数の分布が心配となる</a:t>
            </a:r>
            <a:endParaRPr lang="en-US" altLang="ja-JP" sz="2400" dirty="0" smtClean="0"/>
          </a:p>
          <a:p>
            <a:pPr>
              <a:lnSpc>
                <a:spcPct val="114000"/>
              </a:lnSpc>
            </a:pPr>
            <a:r>
              <a:rPr lang="ja-JP" altLang="en-US" sz="2400" dirty="0" smtClean="0"/>
              <a:t>○</a:t>
            </a:r>
            <a:r>
              <a:rPr lang="en-US" altLang="ja-JP" sz="2400" dirty="0" smtClean="0">
                <a:solidFill>
                  <a:srgbClr val="FF0000"/>
                </a:solidFill>
              </a:rPr>
              <a:t>2077</a:t>
            </a:r>
            <a:r>
              <a:rPr lang="ja-JP" altLang="en-US" sz="2400" dirty="0" err="1" smtClean="0">
                <a:solidFill>
                  <a:srgbClr val="FF0000"/>
                </a:solidFill>
              </a:rPr>
              <a:t>，</a:t>
            </a:r>
            <a:r>
              <a:rPr lang="en-US" altLang="ja-JP" sz="2400" dirty="0" smtClean="0">
                <a:solidFill>
                  <a:srgbClr val="FF0000"/>
                </a:solidFill>
              </a:rPr>
              <a:t>2100</a:t>
            </a:r>
            <a:r>
              <a:rPr lang="ja-JP" altLang="en-US" sz="2400" dirty="0" smtClean="0">
                <a:solidFill>
                  <a:srgbClr val="FF0000"/>
                </a:solidFill>
              </a:rPr>
              <a:t>年のデータもいただけると助かります。</a:t>
            </a:r>
            <a:endParaRPr lang="ja-JP" altLang="en-US" sz="2400" dirty="0">
              <a:solidFill>
                <a:srgbClr val="FF0000"/>
              </a:solidFill>
            </a:endParaRPr>
          </a:p>
        </p:txBody>
      </p:sp>
    </p:spTree>
    <p:extLst>
      <p:ext uri="{BB962C8B-B14F-4D97-AF65-F5344CB8AC3E}">
        <p14:creationId xmlns:p14="http://schemas.microsoft.com/office/powerpoint/2010/main" val="2663994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431800" y="620713"/>
            <a:ext cx="8280400" cy="5976937"/>
          </a:xfrm>
          <a:prstGeom prst="rect">
            <a:avLst/>
          </a:prstGeom>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endParaRPr lang="en-US" altLang="ja-JP" sz="2800" dirty="0" smtClean="0"/>
          </a:p>
          <a:p>
            <a:r>
              <a:rPr lang="en-US" altLang="ja-JP" sz="2800" dirty="0" smtClean="0"/>
              <a:t>MRI</a:t>
            </a:r>
            <a:r>
              <a:rPr lang="ja-JP" altLang="en-US" sz="2800" dirty="0" smtClean="0"/>
              <a:t>の</a:t>
            </a:r>
            <a:r>
              <a:rPr lang="en-US" altLang="ja-JP" sz="2800" dirty="0" smtClean="0"/>
              <a:t>DS</a:t>
            </a:r>
            <a:r>
              <a:rPr lang="ja-JP" altLang="en-US" sz="2800" dirty="0" smtClean="0"/>
              <a:t>データ</a:t>
            </a:r>
            <a:r>
              <a:rPr lang="ja-JP" altLang="en-US" sz="2800" dirty="0" smtClean="0"/>
              <a:t>を標準偏差もバイアス</a:t>
            </a:r>
            <a:r>
              <a:rPr lang="ja-JP" altLang="en-US" sz="2800" dirty="0" smtClean="0"/>
              <a:t>補正して、冷害リスク評価を行うと将来も</a:t>
            </a:r>
            <a:r>
              <a:rPr lang="ja-JP" altLang="en-US" sz="2800" dirty="0" smtClean="0">
                <a:solidFill>
                  <a:srgbClr val="FF0000"/>
                </a:solidFill>
              </a:rPr>
              <a:t>冷害発生リスクは残る</a:t>
            </a:r>
            <a:r>
              <a:rPr lang="ja-JP" altLang="en-US" sz="2800" dirty="0" smtClean="0"/>
              <a:t>。</a:t>
            </a:r>
            <a:endParaRPr lang="en-US" altLang="ja-JP" sz="2800" dirty="0" smtClean="0"/>
          </a:p>
          <a:p>
            <a:r>
              <a:rPr lang="ja-JP" altLang="en-US" sz="2800" dirty="0" smtClean="0"/>
              <a:t>ただし、</a:t>
            </a:r>
            <a:r>
              <a:rPr lang="en-US" altLang="ja-JP" sz="2800" dirty="0" smtClean="0"/>
              <a:t>2.8</a:t>
            </a:r>
            <a:r>
              <a:rPr lang="ja-JP" altLang="en-US" sz="2800" dirty="0" smtClean="0"/>
              <a:t>℃の昇温により</a:t>
            </a:r>
            <a:r>
              <a:rPr lang="ja-JP" altLang="en-US" sz="2800" dirty="0" smtClean="0">
                <a:solidFill>
                  <a:srgbClr val="FF0000"/>
                </a:solidFill>
              </a:rPr>
              <a:t>冷害の規模、冷害発生頻度は減少する</a:t>
            </a:r>
            <a:r>
              <a:rPr lang="ja-JP" altLang="en-US" sz="2800" dirty="0" smtClean="0"/>
              <a:t>と思われる</a:t>
            </a:r>
            <a:r>
              <a:rPr lang="ja-JP" altLang="en-US" sz="2800" dirty="0" smtClean="0"/>
              <a:t>。</a:t>
            </a:r>
            <a:endParaRPr lang="en-US" altLang="ja-JP" sz="2800" dirty="0" smtClean="0"/>
          </a:p>
          <a:p>
            <a:r>
              <a:rPr lang="en-US" altLang="ja-JP" sz="2800" dirty="0" smtClean="0"/>
              <a:t>MIROC5</a:t>
            </a:r>
            <a:r>
              <a:rPr lang="ja-JP" altLang="en-US" sz="2800" dirty="0" smtClean="0"/>
              <a:t>のポイントデータに</a:t>
            </a:r>
            <a:r>
              <a:rPr lang="ja-JP" altLang="en-US" sz="2800" dirty="0"/>
              <a:t>ついても同様の傾向が</a:t>
            </a:r>
            <a:r>
              <a:rPr lang="ja-JP" altLang="en-US" sz="2800" dirty="0" smtClean="0"/>
              <a:t>ある。</a:t>
            </a:r>
            <a:endParaRPr lang="en-US" altLang="ja-JP" sz="2800" dirty="0" smtClean="0"/>
          </a:p>
          <a:p>
            <a:r>
              <a:rPr lang="ja-JP" altLang="en-US" sz="2800" dirty="0" smtClean="0"/>
              <a:t>ただし、</a:t>
            </a:r>
            <a:r>
              <a:rPr lang="en-US" altLang="ja-JP" sz="2800" dirty="0" smtClean="0"/>
              <a:t>MIROC5 DS</a:t>
            </a:r>
            <a:r>
              <a:rPr lang="ja-JP" altLang="en-US" sz="2800" dirty="0"/>
              <a:t>では</a:t>
            </a:r>
            <a:r>
              <a:rPr lang="ja-JP" altLang="en-US" sz="2800" dirty="0" smtClean="0"/>
              <a:t>ポイントデータよりも冷害検出力が大きいので</a:t>
            </a:r>
            <a:r>
              <a:rPr lang="ja-JP" altLang="en-US" sz="2800" dirty="0" smtClean="0"/>
              <a:t>、少なくとも</a:t>
            </a:r>
            <a:r>
              <a:rPr lang="en-US" altLang="ja-JP" sz="2800" dirty="0" smtClean="0"/>
              <a:t>2075</a:t>
            </a:r>
            <a:r>
              <a:rPr lang="ja-JP" altLang="en-US" sz="2800" dirty="0" smtClean="0"/>
              <a:t>～</a:t>
            </a:r>
            <a:r>
              <a:rPr lang="en-US" altLang="ja-JP" sz="2800" dirty="0" smtClean="0"/>
              <a:t>2100</a:t>
            </a:r>
            <a:r>
              <a:rPr lang="ja-JP" altLang="en-US" sz="2800" dirty="0" smtClean="0"/>
              <a:t>年、出来れば～</a:t>
            </a:r>
            <a:r>
              <a:rPr lang="en-US" altLang="ja-JP" sz="2800" dirty="0" smtClean="0"/>
              <a:t>2100</a:t>
            </a:r>
            <a:r>
              <a:rPr lang="ja-JP" altLang="en-US" sz="2800" dirty="0" smtClean="0"/>
              <a:t>年毎年のデータがあると・・・。</a:t>
            </a:r>
            <a:endParaRPr lang="en-US" altLang="ja-JP" sz="2800" dirty="0" smtClean="0"/>
          </a:p>
          <a:p>
            <a:endParaRPr lang="en-US" altLang="ja-JP" sz="2800" dirty="0" smtClean="0"/>
          </a:p>
          <a:p>
            <a:endParaRPr lang="en-US" altLang="ja-JP" sz="2800" dirty="0" smtClean="0"/>
          </a:p>
        </p:txBody>
      </p:sp>
      <p:sp>
        <p:nvSpPr>
          <p:cNvPr id="3" name="正方形/長方形 2"/>
          <p:cNvSpPr/>
          <p:nvPr/>
        </p:nvSpPr>
        <p:spPr>
          <a:xfrm>
            <a:off x="3938654" y="97468"/>
            <a:ext cx="1266693" cy="584775"/>
          </a:xfrm>
          <a:prstGeom prst="rect">
            <a:avLst/>
          </a:prstGeom>
        </p:spPr>
        <p:txBody>
          <a:bodyPr wrap="none">
            <a:spAutoFit/>
          </a:bodyPr>
          <a:lstStyle/>
          <a:p>
            <a:r>
              <a:rPr lang="ja-JP" altLang="en-US" sz="3200" dirty="0" smtClean="0">
                <a:solidFill>
                  <a:srgbClr val="0070C0"/>
                </a:solidFill>
                <a:latin typeface="+mn-ea"/>
              </a:rPr>
              <a:t>まとめ</a:t>
            </a:r>
            <a:endParaRPr lang="ja-JP" altLang="en-US" sz="3200" dirty="0">
              <a:solidFill>
                <a:srgbClr val="0070C0"/>
              </a:solidFill>
              <a:latin typeface="+mn-ea"/>
            </a:endParaRPr>
          </a:p>
        </p:txBody>
      </p:sp>
    </p:spTree>
    <p:extLst>
      <p:ext uri="{BB962C8B-B14F-4D97-AF65-F5344CB8AC3E}">
        <p14:creationId xmlns:p14="http://schemas.microsoft.com/office/powerpoint/2010/main" val="1453763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64704"/>
            <a:ext cx="4464558" cy="584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3275856" y="2348880"/>
            <a:ext cx="648072" cy="369332"/>
          </a:xfrm>
          <a:prstGeom prst="rect">
            <a:avLst/>
          </a:prstGeom>
          <a:solidFill>
            <a:schemeClr val="bg1">
              <a:alpha val="50000"/>
            </a:schemeClr>
          </a:solidFill>
        </p:spPr>
        <p:txBody>
          <a:bodyPr wrap="square" rtlCol="0">
            <a:spAutoFit/>
          </a:bodyPr>
          <a:lstStyle/>
          <a:p>
            <a:r>
              <a:rPr kumimoji="1" lang="ja-JP" altLang="en-US" dirty="0" smtClean="0"/>
              <a:t>八戸</a:t>
            </a:r>
            <a:endParaRPr kumimoji="1" lang="ja-JP" altLang="en-US" dirty="0"/>
          </a:p>
        </p:txBody>
      </p:sp>
      <p:sp>
        <p:nvSpPr>
          <p:cNvPr id="4" name="テキスト ボックス 3"/>
          <p:cNvSpPr txBox="1"/>
          <p:nvPr/>
        </p:nvSpPr>
        <p:spPr>
          <a:xfrm>
            <a:off x="2843808" y="4787860"/>
            <a:ext cx="648072" cy="369332"/>
          </a:xfrm>
          <a:prstGeom prst="rect">
            <a:avLst/>
          </a:prstGeom>
          <a:solidFill>
            <a:schemeClr val="bg1">
              <a:alpha val="50000"/>
            </a:schemeClr>
          </a:solidFill>
        </p:spPr>
        <p:txBody>
          <a:bodyPr wrap="square" rtlCol="0">
            <a:spAutoFit/>
          </a:bodyPr>
          <a:lstStyle/>
          <a:p>
            <a:r>
              <a:rPr kumimoji="1" lang="ja-JP" altLang="en-US" dirty="0" smtClean="0"/>
              <a:t>仙台</a:t>
            </a:r>
            <a:endParaRPr kumimoji="1" lang="ja-JP" altLang="en-US" dirty="0"/>
          </a:p>
        </p:txBody>
      </p:sp>
      <p:sp>
        <p:nvSpPr>
          <p:cNvPr id="5" name="タイトル 4"/>
          <p:cNvSpPr txBox="1">
            <a:spLocks/>
          </p:cNvSpPr>
          <p:nvPr/>
        </p:nvSpPr>
        <p:spPr>
          <a:xfrm>
            <a:off x="4572062" y="836712"/>
            <a:ext cx="4499938" cy="61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400" dirty="0" smtClean="0">
                <a:solidFill>
                  <a:srgbClr val="0070C0"/>
                </a:solidFill>
              </a:rPr>
              <a:t>MIROC5</a:t>
            </a:r>
            <a:r>
              <a:rPr lang="ja-JP" altLang="en-US" sz="2400" dirty="0" smtClean="0">
                <a:solidFill>
                  <a:srgbClr val="0070C0"/>
                </a:solidFill>
              </a:rPr>
              <a:t>ポイントデータ使用</a:t>
            </a:r>
            <a:r>
              <a:rPr lang="ja-JP" altLang="en-US" sz="2400" dirty="0" smtClean="0">
                <a:solidFill>
                  <a:srgbClr val="0070C0"/>
                </a:solidFill>
              </a:rPr>
              <a:t>による問題</a:t>
            </a:r>
            <a:endParaRPr lang="ja-JP" altLang="en-US" sz="2400" dirty="0">
              <a:solidFill>
                <a:srgbClr val="0070C0"/>
              </a:solidFill>
            </a:endParaRPr>
          </a:p>
        </p:txBody>
      </p:sp>
      <p:sp>
        <p:nvSpPr>
          <p:cNvPr id="7" name="テキスト ボックス 6"/>
          <p:cNvSpPr txBox="1"/>
          <p:nvPr/>
        </p:nvSpPr>
        <p:spPr>
          <a:xfrm>
            <a:off x="4572000" y="1412776"/>
            <a:ext cx="4500000" cy="1200329"/>
          </a:xfrm>
          <a:prstGeom prst="rect">
            <a:avLst/>
          </a:prstGeom>
          <a:noFill/>
        </p:spPr>
        <p:txBody>
          <a:bodyPr wrap="square" rtlCol="0">
            <a:spAutoFit/>
          </a:bodyPr>
          <a:lstStyle/>
          <a:p>
            <a:r>
              <a:rPr kumimoji="1" lang="ja-JP" altLang="en-US" sz="2400" dirty="0" smtClean="0"/>
              <a:t>○格子が大きい</a:t>
            </a:r>
            <a:endParaRPr kumimoji="1" lang="en-US" altLang="ja-JP" sz="2400" dirty="0" smtClean="0"/>
          </a:p>
          <a:p>
            <a:r>
              <a:rPr lang="ja-JP" altLang="en-US" sz="2400" dirty="0" smtClean="0"/>
              <a:t>（太平洋側と日本海側が同じ格子となる）</a:t>
            </a:r>
            <a:endParaRPr kumimoji="1" lang="ja-JP" altLang="en-US" sz="2400" dirty="0"/>
          </a:p>
        </p:txBody>
      </p:sp>
      <p:sp>
        <p:nvSpPr>
          <p:cNvPr id="8" name="タイトル 4"/>
          <p:cNvSpPr txBox="1">
            <a:spLocks/>
          </p:cNvSpPr>
          <p:nvPr/>
        </p:nvSpPr>
        <p:spPr>
          <a:xfrm>
            <a:off x="457200" y="8728"/>
            <a:ext cx="8229600" cy="7200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600" dirty="0" smtClean="0">
                <a:solidFill>
                  <a:srgbClr val="0070C0"/>
                </a:solidFill>
              </a:rPr>
              <a:t>MRI AGCM</a:t>
            </a:r>
            <a:r>
              <a:rPr lang="ja-JP" altLang="en-US" sz="3600" dirty="0" smtClean="0">
                <a:solidFill>
                  <a:srgbClr val="0070C0"/>
                </a:solidFill>
              </a:rPr>
              <a:t>の</a:t>
            </a:r>
            <a:r>
              <a:rPr lang="en-US" altLang="ja-JP" sz="3600" dirty="0" smtClean="0">
                <a:solidFill>
                  <a:srgbClr val="0070C0"/>
                </a:solidFill>
              </a:rPr>
              <a:t>10km,1h</a:t>
            </a:r>
            <a:r>
              <a:rPr lang="ja-JP" altLang="en-US" sz="3600" dirty="0" smtClean="0">
                <a:solidFill>
                  <a:srgbClr val="0070C0"/>
                </a:solidFill>
              </a:rPr>
              <a:t>ダウンスケーリングデータの利用</a:t>
            </a:r>
            <a:endParaRPr lang="ja-JP" altLang="en-US" sz="3600" dirty="0">
              <a:solidFill>
                <a:srgbClr val="0070C0"/>
              </a:solidFill>
            </a:endParaRPr>
          </a:p>
        </p:txBody>
      </p:sp>
      <p:sp>
        <p:nvSpPr>
          <p:cNvPr id="9" name="テキスト ボックス 8"/>
          <p:cNvSpPr txBox="1"/>
          <p:nvPr/>
        </p:nvSpPr>
        <p:spPr>
          <a:xfrm>
            <a:off x="4644008" y="2727627"/>
            <a:ext cx="4536000" cy="1569660"/>
          </a:xfrm>
          <a:prstGeom prst="rect">
            <a:avLst/>
          </a:prstGeom>
          <a:noFill/>
        </p:spPr>
        <p:txBody>
          <a:bodyPr wrap="square" rtlCol="0">
            <a:spAutoFit/>
          </a:bodyPr>
          <a:lstStyle/>
          <a:p>
            <a:pPr marL="285750" indent="-285750">
              <a:buFont typeface="Wingdings" panose="05000000000000000000" pitchFamily="2" charset="2"/>
              <a:buChar char="l"/>
            </a:pPr>
            <a:r>
              <a:rPr lang="en-US" altLang="ja-JP" sz="2400" dirty="0"/>
              <a:t>MRI </a:t>
            </a:r>
            <a:r>
              <a:rPr lang="ja-JP" altLang="en-US" sz="2400" dirty="0">
                <a:solidFill>
                  <a:srgbClr val="FF0000"/>
                </a:solidFill>
              </a:rPr>
              <a:t>ダウンスケーリング</a:t>
            </a:r>
            <a:r>
              <a:rPr lang="ja-JP" altLang="en-US" sz="2400" dirty="0"/>
              <a:t>データを用い、将来気候</a:t>
            </a:r>
            <a:r>
              <a:rPr lang="en-US" altLang="ja-JP" sz="2400" dirty="0"/>
              <a:t>(</a:t>
            </a:r>
            <a:r>
              <a:rPr lang="en-US" altLang="ja-JP" sz="2400" dirty="0" smtClean="0"/>
              <a:t>2975</a:t>
            </a:r>
            <a:r>
              <a:rPr lang="ja-JP" altLang="en-US" sz="2400" dirty="0" smtClean="0"/>
              <a:t>～</a:t>
            </a:r>
            <a:r>
              <a:rPr lang="en-US" altLang="ja-JP" sz="2400" dirty="0"/>
              <a:t>2099</a:t>
            </a:r>
            <a:r>
              <a:rPr lang="ja-JP" altLang="en-US" sz="2400" dirty="0"/>
              <a:t>年</a:t>
            </a:r>
            <a:r>
              <a:rPr lang="en-US" altLang="ja-JP" sz="2400" dirty="0"/>
              <a:t>)</a:t>
            </a:r>
            <a:r>
              <a:rPr lang="ja-JP" altLang="en-US" sz="2400" dirty="0"/>
              <a:t>における東北地域の冷害リスク評価を行う</a:t>
            </a:r>
            <a:r>
              <a:rPr lang="ja-JP" altLang="en-US" sz="2400" dirty="0" smtClean="0"/>
              <a:t>。</a:t>
            </a:r>
            <a:endParaRPr lang="ja-JP" altLang="en-US" sz="2400" dirty="0"/>
          </a:p>
        </p:txBody>
      </p:sp>
    </p:spTree>
    <p:extLst>
      <p:ext uri="{BB962C8B-B14F-4D97-AF65-F5344CB8AC3E}">
        <p14:creationId xmlns:p14="http://schemas.microsoft.com/office/powerpoint/2010/main" val="2453878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9"/>
          <p:cNvSpPr>
            <a:spLocks noChangeArrowheads="1"/>
          </p:cNvSpPr>
          <p:nvPr/>
        </p:nvSpPr>
        <p:spPr bwMode="auto">
          <a:xfrm>
            <a:off x="5643004" y="6165304"/>
            <a:ext cx="317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dirty="0">
                <a:latin typeface="Arial" charset="0"/>
              </a:rPr>
              <a:t>図 八戸における気温補正の例</a:t>
            </a:r>
          </a:p>
        </p:txBody>
      </p:sp>
      <p:grpSp>
        <p:nvGrpSpPr>
          <p:cNvPr id="2" name="グループ化 1"/>
          <p:cNvGrpSpPr/>
          <p:nvPr/>
        </p:nvGrpSpPr>
        <p:grpSpPr>
          <a:xfrm>
            <a:off x="5508104" y="305926"/>
            <a:ext cx="3313075" cy="2907050"/>
            <a:chOff x="34925" y="3536950"/>
            <a:chExt cx="3313075" cy="2907050"/>
          </a:xfrm>
        </p:grpSpPr>
        <p:sp>
          <p:nvSpPr>
            <p:cNvPr id="16" name="正方形/長方形 20"/>
            <p:cNvSpPr>
              <a:spLocks noChangeArrowheads="1"/>
            </p:cNvSpPr>
            <p:nvPr/>
          </p:nvSpPr>
          <p:spPr bwMode="auto">
            <a:xfrm>
              <a:off x="34925" y="3536950"/>
              <a:ext cx="1331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2000" dirty="0" smtClean="0">
                  <a:latin typeface="Arial" charset="0"/>
                </a:rPr>
                <a:t>a)7</a:t>
              </a:r>
              <a:r>
                <a:rPr lang="ja-JP" altLang="en-US" sz="2000" dirty="0">
                  <a:latin typeface="Arial" charset="0"/>
                </a:rPr>
                <a:t>月平均</a:t>
              </a:r>
            </a:p>
          </p:txBody>
        </p:sp>
        <p:graphicFrame>
          <p:nvGraphicFramePr>
            <p:cNvPr id="9" name="グラフ 8"/>
            <p:cNvGraphicFramePr>
              <a:graphicFrameLocks/>
            </p:cNvGraphicFramePr>
            <p:nvPr>
              <p:extLst>
                <p:ext uri="{D42A27DB-BD31-4B8C-83A1-F6EECF244321}">
                  <p14:modId xmlns:p14="http://schemas.microsoft.com/office/powerpoint/2010/main" val="278622287"/>
                </p:ext>
              </p:extLst>
            </p:nvPr>
          </p:nvGraphicFramePr>
          <p:xfrm>
            <a:off x="324000" y="3708000"/>
            <a:ext cx="3024000" cy="273600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3" name="グループ化 2"/>
          <p:cNvGrpSpPr/>
          <p:nvPr/>
        </p:nvGrpSpPr>
        <p:grpSpPr>
          <a:xfrm>
            <a:off x="5508576" y="3190169"/>
            <a:ext cx="3312603" cy="3014825"/>
            <a:chOff x="34925" y="765175"/>
            <a:chExt cx="3312603" cy="3014825"/>
          </a:xfrm>
        </p:grpSpPr>
        <p:sp>
          <p:nvSpPr>
            <p:cNvPr id="15" name="正方形/長方形 20"/>
            <p:cNvSpPr>
              <a:spLocks noChangeArrowheads="1"/>
            </p:cNvSpPr>
            <p:nvPr/>
          </p:nvSpPr>
          <p:spPr bwMode="auto">
            <a:xfrm>
              <a:off x="34925" y="765175"/>
              <a:ext cx="143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2000" dirty="0" smtClean="0">
                  <a:latin typeface="Arial" charset="0"/>
                </a:rPr>
                <a:t>b)7</a:t>
              </a:r>
              <a:r>
                <a:rPr lang="ja-JP" altLang="en-US" sz="2000" dirty="0">
                  <a:latin typeface="Arial" charset="0"/>
                </a:rPr>
                <a:t>月</a:t>
              </a:r>
              <a:r>
                <a:rPr lang="en-US" altLang="ja-JP" sz="2000" dirty="0">
                  <a:latin typeface="Arial" charset="0"/>
                </a:rPr>
                <a:t>16</a:t>
              </a:r>
              <a:r>
                <a:rPr lang="ja-JP" altLang="en-US" sz="2000" dirty="0">
                  <a:latin typeface="Arial" charset="0"/>
                </a:rPr>
                <a:t>日</a:t>
              </a:r>
            </a:p>
          </p:txBody>
        </p:sp>
        <p:graphicFrame>
          <p:nvGraphicFramePr>
            <p:cNvPr id="10" name="グラフ 9"/>
            <p:cNvGraphicFramePr>
              <a:graphicFrameLocks/>
            </p:cNvGraphicFramePr>
            <p:nvPr>
              <p:extLst>
                <p:ext uri="{D42A27DB-BD31-4B8C-83A1-F6EECF244321}">
                  <p14:modId xmlns:p14="http://schemas.microsoft.com/office/powerpoint/2010/main" val="2842397514"/>
                </p:ext>
              </p:extLst>
            </p:nvPr>
          </p:nvGraphicFramePr>
          <p:xfrm>
            <a:off x="323528" y="1044000"/>
            <a:ext cx="3024000" cy="2736000"/>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040" y="1773760"/>
            <a:ext cx="3420000" cy="484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a:spLocks noChangeArrowheads="1"/>
          </p:cNvSpPr>
          <p:nvPr/>
        </p:nvSpPr>
        <p:spPr bwMode="auto">
          <a:xfrm>
            <a:off x="396048" y="692696"/>
            <a:ext cx="4608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eaLnBrk="1" hangingPunct="1">
              <a:spcBef>
                <a:spcPct val="0"/>
              </a:spcBef>
              <a:buFontTx/>
              <a:buNone/>
            </a:pPr>
            <a:r>
              <a:rPr lang="ja-JP" altLang="en-US" sz="2400" dirty="0" smtClean="0">
                <a:solidFill>
                  <a:srgbClr val="000000"/>
                </a:solidFill>
                <a:latin typeface="Arial" charset="0"/>
              </a:rPr>
              <a:t>冷害は、極端現象をターゲットにしているため、標準偏差も補正する必要がある</a:t>
            </a:r>
            <a:endParaRPr lang="en-US" altLang="ja-JP" sz="2400" dirty="0" smtClean="0">
              <a:solidFill>
                <a:srgbClr val="000000"/>
              </a:solidFill>
              <a:latin typeface="Arial" charset="0"/>
            </a:endParaRPr>
          </a:p>
        </p:txBody>
      </p:sp>
      <p:sp>
        <p:nvSpPr>
          <p:cNvPr id="4" name="テキスト ボックス 3"/>
          <p:cNvSpPr txBox="1"/>
          <p:nvPr/>
        </p:nvSpPr>
        <p:spPr>
          <a:xfrm>
            <a:off x="1958626" y="6372036"/>
            <a:ext cx="1338828" cy="369332"/>
          </a:xfrm>
          <a:prstGeom prst="rect">
            <a:avLst/>
          </a:prstGeom>
          <a:noFill/>
        </p:spPr>
        <p:txBody>
          <a:bodyPr wrap="none" rtlCol="0">
            <a:spAutoFit/>
          </a:bodyPr>
          <a:lstStyle/>
          <a:p>
            <a:r>
              <a:rPr kumimoji="1" lang="ja-JP" altLang="en-US" dirty="0" smtClean="0"/>
              <a:t>気温差（℃）</a:t>
            </a:r>
            <a:endParaRPr kumimoji="1" lang="ja-JP" altLang="en-US" dirty="0"/>
          </a:p>
        </p:txBody>
      </p:sp>
      <p:sp>
        <p:nvSpPr>
          <p:cNvPr id="18" name="テキスト ボックス 17"/>
          <p:cNvSpPr txBox="1"/>
          <p:nvPr/>
        </p:nvSpPr>
        <p:spPr>
          <a:xfrm>
            <a:off x="1537838" y="1907540"/>
            <a:ext cx="2180405" cy="369332"/>
          </a:xfrm>
          <a:prstGeom prst="rect">
            <a:avLst/>
          </a:prstGeom>
          <a:solidFill>
            <a:schemeClr val="bg1"/>
          </a:solidFill>
        </p:spPr>
        <p:txBody>
          <a:bodyPr wrap="none" rtlCol="0">
            <a:spAutoFit/>
          </a:bodyPr>
          <a:lstStyle/>
          <a:p>
            <a:r>
              <a:rPr kumimoji="1" lang="en-US" altLang="ja-JP" dirty="0" smtClean="0"/>
              <a:t>MRI</a:t>
            </a:r>
            <a:r>
              <a:rPr kumimoji="1" lang="ja-JP" altLang="en-US" dirty="0" smtClean="0"/>
              <a:t>補正前－実況値</a:t>
            </a:r>
            <a:endParaRPr kumimoji="1" lang="ja-JP" altLang="en-US" dirty="0"/>
          </a:p>
        </p:txBody>
      </p:sp>
      <p:sp>
        <p:nvSpPr>
          <p:cNvPr id="21" name="正方形/長方形 4"/>
          <p:cNvSpPr>
            <a:spLocks noChangeArrowheads="1"/>
          </p:cNvSpPr>
          <p:nvPr/>
        </p:nvSpPr>
        <p:spPr bwMode="auto">
          <a:xfrm>
            <a:off x="12308" y="107921"/>
            <a:ext cx="57118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800" dirty="0" smtClean="0">
                <a:solidFill>
                  <a:srgbClr val="0070C0"/>
                </a:solidFill>
                <a:latin typeface="Arial" charset="0"/>
              </a:rPr>
              <a:t>バイアス補正（平均気温と標準偏差）</a:t>
            </a:r>
            <a:endParaRPr lang="ja-JP" altLang="en-US" sz="2800" dirty="0">
              <a:solidFill>
                <a:srgbClr val="0070C0"/>
              </a:solidFill>
              <a:latin typeface="Arial" charset="0"/>
            </a:endParaRPr>
          </a:p>
        </p:txBody>
      </p:sp>
    </p:spTree>
    <p:extLst>
      <p:ext uri="{BB962C8B-B14F-4D97-AF65-F5344CB8AC3E}">
        <p14:creationId xmlns:p14="http://schemas.microsoft.com/office/powerpoint/2010/main" val="1946867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698500"/>
            <a:ext cx="3095625"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7"/>
          <p:cNvSpPr>
            <a:spLocks noChangeArrowheads="1"/>
          </p:cNvSpPr>
          <p:nvPr/>
        </p:nvSpPr>
        <p:spPr bwMode="auto">
          <a:xfrm>
            <a:off x="6241976" y="4906962"/>
            <a:ext cx="13398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a:latin typeface="Arial" charset="0"/>
              </a:rPr>
              <a:t>気温差（℃）</a:t>
            </a:r>
          </a:p>
        </p:txBody>
      </p:sp>
      <p:sp>
        <p:nvSpPr>
          <p:cNvPr id="4" name="正方形/長方形 8"/>
          <p:cNvSpPr>
            <a:spLocks noChangeArrowheads="1"/>
          </p:cNvSpPr>
          <p:nvPr/>
        </p:nvSpPr>
        <p:spPr bwMode="auto">
          <a:xfrm>
            <a:off x="5381551" y="5299075"/>
            <a:ext cx="30607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a:latin typeface="Arial" charset="0"/>
              </a:rPr>
              <a:t>図　将来</a:t>
            </a:r>
            <a:r>
              <a:rPr lang="en-US" altLang="ja-JP" sz="1800">
                <a:latin typeface="Arial" charset="0"/>
              </a:rPr>
              <a:t>(2075-2099</a:t>
            </a:r>
            <a:r>
              <a:rPr lang="ja-JP" altLang="en-US" sz="1800">
                <a:latin typeface="Arial" charset="0"/>
              </a:rPr>
              <a:t>年</a:t>
            </a:r>
            <a:r>
              <a:rPr lang="en-US" altLang="ja-JP" sz="1800">
                <a:latin typeface="Arial" charset="0"/>
              </a:rPr>
              <a:t>)</a:t>
            </a:r>
            <a:r>
              <a:rPr lang="ja-JP" altLang="en-US" sz="1800">
                <a:latin typeface="Arial" charset="0"/>
              </a:rPr>
              <a:t>と</a:t>
            </a:r>
            <a:endParaRPr lang="en-US" altLang="ja-JP" sz="1800">
              <a:latin typeface="Arial" charset="0"/>
            </a:endParaRPr>
          </a:p>
          <a:p>
            <a:pPr eaLnBrk="1" hangingPunct="1">
              <a:spcBef>
                <a:spcPct val="0"/>
              </a:spcBef>
              <a:buFontTx/>
              <a:buNone/>
            </a:pPr>
            <a:r>
              <a:rPr lang="ja-JP" altLang="en-US" sz="1800">
                <a:latin typeface="Arial" charset="0"/>
              </a:rPr>
              <a:t>現在</a:t>
            </a:r>
            <a:r>
              <a:rPr lang="en-US" altLang="ja-JP" sz="1800">
                <a:latin typeface="Arial" charset="0"/>
              </a:rPr>
              <a:t>(1979-2003</a:t>
            </a:r>
            <a:r>
              <a:rPr lang="ja-JP" altLang="en-US" sz="1800">
                <a:latin typeface="Arial" charset="0"/>
              </a:rPr>
              <a:t>年</a:t>
            </a:r>
            <a:r>
              <a:rPr lang="en-US" altLang="ja-JP" sz="1800">
                <a:latin typeface="Arial" charset="0"/>
              </a:rPr>
              <a:t>)</a:t>
            </a:r>
            <a:r>
              <a:rPr lang="ja-JP" altLang="en-US" sz="1800">
                <a:latin typeface="Arial" charset="0"/>
              </a:rPr>
              <a:t>の気温差</a:t>
            </a:r>
          </a:p>
        </p:txBody>
      </p:sp>
      <p:sp>
        <p:nvSpPr>
          <p:cNvPr id="5" name="正方形/長方形 6"/>
          <p:cNvSpPr>
            <a:spLocks noChangeArrowheads="1"/>
          </p:cNvSpPr>
          <p:nvPr/>
        </p:nvSpPr>
        <p:spPr bwMode="auto">
          <a:xfrm>
            <a:off x="5381551" y="519112"/>
            <a:ext cx="30607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a:latin typeface="Arial" charset="0"/>
              </a:rPr>
              <a:t>将来</a:t>
            </a:r>
            <a:r>
              <a:rPr lang="en-US" altLang="ja-JP" sz="1800">
                <a:latin typeface="Arial" charset="0"/>
              </a:rPr>
              <a:t>(2075-2099</a:t>
            </a:r>
            <a:r>
              <a:rPr lang="ja-JP" altLang="en-US" sz="1800">
                <a:latin typeface="Arial" charset="0"/>
              </a:rPr>
              <a:t>年</a:t>
            </a:r>
            <a:r>
              <a:rPr lang="en-US" altLang="ja-JP" sz="1800">
                <a:latin typeface="Arial" charset="0"/>
              </a:rPr>
              <a:t>)</a:t>
            </a:r>
            <a:r>
              <a:rPr lang="ja-JP" altLang="en-US" sz="1800">
                <a:latin typeface="Arial" charset="0"/>
              </a:rPr>
              <a:t>－</a:t>
            </a:r>
          </a:p>
          <a:p>
            <a:pPr algn="ctr" eaLnBrk="1" hangingPunct="1">
              <a:spcBef>
                <a:spcPct val="0"/>
              </a:spcBef>
              <a:buFontTx/>
              <a:buNone/>
            </a:pPr>
            <a:r>
              <a:rPr lang="ja-JP" altLang="en-US" sz="1800">
                <a:latin typeface="Arial" charset="0"/>
              </a:rPr>
              <a:t>現在</a:t>
            </a:r>
            <a:r>
              <a:rPr lang="en-US" altLang="ja-JP" sz="1800">
                <a:latin typeface="Arial" charset="0"/>
              </a:rPr>
              <a:t>(1979-2003</a:t>
            </a:r>
            <a:r>
              <a:rPr lang="ja-JP" altLang="en-US" sz="1800">
                <a:latin typeface="Arial" charset="0"/>
              </a:rPr>
              <a:t>年</a:t>
            </a:r>
            <a:r>
              <a:rPr lang="en-US" altLang="ja-JP" sz="1800">
                <a:latin typeface="Arial" charset="0"/>
              </a:rPr>
              <a:t>)</a:t>
            </a:r>
            <a:r>
              <a:rPr lang="ja-JP" altLang="en-US" sz="1800">
                <a:latin typeface="Arial" charset="0"/>
              </a:rPr>
              <a:t>の気温</a:t>
            </a:r>
          </a:p>
        </p:txBody>
      </p:sp>
      <p:sp>
        <p:nvSpPr>
          <p:cNvPr id="9" name="正方形/長方形 8"/>
          <p:cNvSpPr/>
          <p:nvPr/>
        </p:nvSpPr>
        <p:spPr>
          <a:xfrm>
            <a:off x="499964" y="4250153"/>
            <a:ext cx="4572000" cy="646331"/>
          </a:xfrm>
          <a:prstGeom prst="rect">
            <a:avLst/>
          </a:prstGeom>
        </p:spPr>
        <p:txBody>
          <a:bodyPr>
            <a:spAutoFit/>
          </a:bodyPr>
          <a:lstStyle/>
          <a:p>
            <a:r>
              <a:rPr lang="ja-JP" altLang="en-US" dirty="0" smtClean="0"/>
              <a:t>図</a:t>
            </a:r>
            <a:r>
              <a:rPr lang="en-US" altLang="ja-JP" dirty="0" smtClean="0"/>
              <a:t>3 </a:t>
            </a:r>
            <a:r>
              <a:rPr lang="ja-JP" altLang="en-US" dirty="0" smtClean="0"/>
              <a:t>八戸における現在と将来の気温推移</a:t>
            </a:r>
          </a:p>
          <a:p>
            <a:r>
              <a:rPr lang="en-US" altLang="ja-JP" dirty="0" smtClean="0"/>
              <a:t>(25</a:t>
            </a:r>
            <a:r>
              <a:rPr lang="ja-JP" altLang="en-US" dirty="0" smtClean="0"/>
              <a:t>年平均</a:t>
            </a:r>
            <a:r>
              <a:rPr lang="en-US" altLang="ja-JP" dirty="0" smtClean="0"/>
              <a:t>)</a:t>
            </a:r>
            <a:endParaRPr lang="en-US" altLang="ja-JP" dirty="0"/>
          </a:p>
        </p:txBody>
      </p:sp>
      <p:sp>
        <p:nvSpPr>
          <p:cNvPr id="10" name="正方形/長方形 9"/>
          <p:cNvSpPr>
            <a:spLocks noChangeArrowheads="1"/>
          </p:cNvSpPr>
          <p:nvPr/>
        </p:nvSpPr>
        <p:spPr bwMode="auto">
          <a:xfrm>
            <a:off x="481964" y="836712"/>
            <a:ext cx="46080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solidFill>
                  <a:srgbClr val="0070C0"/>
                </a:solidFill>
                <a:latin typeface="Arial" charset="0"/>
              </a:rPr>
              <a:t>将来は東北で</a:t>
            </a:r>
            <a:r>
              <a:rPr lang="en-US" altLang="ja-JP" sz="1800" dirty="0" smtClean="0">
                <a:solidFill>
                  <a:srgbClr val="0070C0"/>
                </a:solidFill>
                <a:latin typeface="Arial" charset="0"/>
              </a:rPr>
              <a:t>2.8</a:t>
            </a:r>
            <a:r>
              <a:rPr lang="ja-JP" altLang="en-US" sz="1800" dirty="0" smtClean="0">
                <a:solidFill>
                  <a:srgbClr val="0070C0"/>
                </a:solidFill>
                <a:latin typeface="Arial" charset="0"/>
              </a:rPr>
              <a:t>℃、八戸で</a:t>
            </a:r>
            <a:r>
              <a:rPr lang="en-US" altLang="ja-JP" sz="1800" dirty="0" smtClean="0">
                <a:solidFill>
                  <a:srgbClr val="0070C0"/>
                </a:solidFill>
                <a:latin typeface="Arial" charset="0"/>
              </a:rPr>
              <a:t>2.9</a:t>
            </a:r>
            <a:r>
              <a:rPr lang="ja-JP" altLang="en-US" sz="1800" dirty="0" smtClean="0">
                <a:solidFill>
                  <a:srgbClr val="0070C0"/>
                </a:solidFill>
                <a:latin typeface="Arial" charset="0"/>
              </a:rPr>
              <a:t>℃昇温する</a:t>
            </a:r>
            <a:endParaRPr lang="en-US" altLang="ja-JP" sz="1800" dirty="0" smtClean="0">
              <a:solidFill>
                <a:srgbClr val="0070C0"/>
              </a:solidFill>
              <a:latin typeface="Arial" charset="0"/>
            </a:endParaRPr>
          </a:p>
          <a:p>
            <a:pPr algn="r" eaLnBrk="1" hangingPunct="1">
              <a:spcBef>
                <a:spcPct val="0"/>
              </a:spcBef>
              <a:buFontTx/>
              <a:buNone/>
            </a:pPr>
            <a:r>
              <a:rPr lang="ja-JP" altLang="en-US" sz="1800" dirty="0" smtClean="0">
                <a:solidFill>
                  <a:srgbClr val="0070C0"/>
                </a:solidFill>
                <a:latin typeface="Arial" charset="0"/>
              </a:rPr>
              <a:t>（期間平均）</a:t>
            </a:r>
            <a:endParaRPr lang="en-US" altLang="ja-JP" sz="1800" dirty="0" smtClean="0">
              <a:solidFill>
                <a:srgbClr val="0070C0"/>
              </a:solidFill>
              <a:latin typeface="Arial" charset="0"/>
            </a:endParaRPr>
          </a:p>
        </p:txBody>
      </p:sp>
      <p:graphicFrame>
        <p:nvGraphicFramePr>
          <p:cNvPr id="11" name="グラフ 10"/>
          <p:cNvGraphicFramePr>
            <a:graphicFrameLocks/>
          </p:cNvGraphicFramePr>
          <p:nvPr>
            <p:extLst>
              <p:ext uri="{D42A27DB-BD31-4B8C-83A1-F6EECF244321}">
                <p14:modId xmlns:p14="http://schemas.microsoft.com/office/powerpoint/2010/main" val="496803400"/>
              </p:ext>
            </p:extLst>
          </p:nvPr>
        </p:nvGraphicFramePr>
        <p:xfrm>
          <a:off x="571964" y="1483043"/>
          <a:ext cx="4428000" cy="273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535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8064" y="1150026"/>
            <a:ext cx="3312000" cy="4684878"/>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270" y="1150026"/>
            <a:ext cx="3312000" cy="4684878"/>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0" y="1150026"/>
            <a:ext cx="3312000" cy="4684878"/>
          </a:xfrm>
          <a:prstGeom prst="rect">
            <a:avLst/>
          </a:prstGeom>
        </p:spPr>
      </p:pic>
      <p:sp>
        <p:nvSpPr>
          <p:cNvPr id="7" name="テキスト ボックス 6"/>
          <p:cNvSpPr txBox="1"/>
          <p:nvPr/>
        </p:nvSpPr>
        <p:spPr>
          <a:xfrm>
            <a:off x="-13320" y="1357555"/>
            <a:ext cx="3312000" cy="276999"/>
          </a:xfrm>
          <a:prstGeom prst="rect">
            <a:avLst/>
          </a:prstGeom>
          <a:solidFill>
            <a:schemeClr val="bg1"/>
          </a:solidFill>
        </p:spPr>
        <p:txBody>
          <a:bodyPr wrap="square" rtlCol="0">
            <a:spAutoFit/>
          </a:bodyPr>
          <a:lstStyle/>
          <a:p>
            <a:pPr algn="ctr"/>
            <a:r>
              <a:rPr kumimoji="1" lang="ja-JP" altLang="en-US" sz="1200" dirty="0" smtClean="0"/>
              <a:t>現在の「ひとめぼれ」の推定出穂日</a:t>
            </a:r>
            <a:endParaRPr kumimoji="1" lang="ja-JP" altLang="en-US" sz="1200" dirty="0"/>
          </a:p>
        </p:txBody>
      </p:sp>
      <p:sp>
        <p:nvSpPr>
          <p:cNvPr id="8" name="テキスト ボックス 7"/>
          <p:cNvSpPr txBox="1"/>
          <p:nvPr/>
        </p:nvSpPr>
        <p:spPr>
          <a:xfrm>
            <a:off x="2935270" y="1357555"/>
            <a:ext cx="3204000" cy="276999"/>
          </a:xfrm>
          <a:prstGeom prst="rect">
            <a:avLst/>
          </a:prstGeom>
          <a:solidFill>
            <a:schemeClr val="bg1"/>
          </a:solidFill>
        </p:spPr>
        <p:txBody>
          <a:bodyPr wrap="square" rtlCol="0">
            <a:spAutoFit/>
          </a:bodyPr>
          <a:lstStyle/>
          <a:p>
            <a:pPr algn="ctr"/>
            <a:r>
              <a:rPr kumimoji="1" lang="ja-JP" altLang="en-US" sz="1200" dirty="0" smtClean="0"/>
              <a:t>将来の「ひとめぼれ」の推定出穂日</a:t>
            </a:r>
            <a:endParaRPr kumimoji="1" lang="ja-JP" altLang="en-US" sz="1200" dirty="0"/>
          </a:p>
        </p:txBody>
      </p:sp>
      <p:sp>
        <p:nvSpPr>
          <p:cNvPr id="9" name="テキスト ボックス 8"/>
          <p:cNvSpPr txBox="1"/>
          <p:nvPr/>
        </p:nvSpPr>
        <p:spPr>
          <a:xfrm>
            <a:off x="5814064" y="1296000"/>
            <a:ext cx="3240000" cy="338554"/>
          </a:xfrm>
          <a:prstGeom prst="rect">
            <a:avLst/>
          </a:prstGeom>
          <a:solidFill>
            <a:schemeClr val="bg1"/>
          </a:solidFill>
        </p:spPr>
        <p:txBody>
          <a:bodyPr wrap="square" rtlCol="0">
            <a:spAutoFit/>
          </a:bodyPr>
          <a:lstStyle/>
          <a:p>
            <a:pPr algn="ctr"/>
            <a:r>
              <a:rPr kumimoji="1" lang="ja-JP" altLang="en-US" sz="1600" dirty="0" smtClean="0"/>
              <a:t>出穂日の差（現在ー将来）</a:t>
            </a:r>
            <a:endParaRPr kumimoji="1" lang="ja-JP" altLang="en-US" sz="1600" dirty="0"/>
          </a:p>
        </p:txBody>
      </p:sp>
      <p:sp>
        <p:nvSpPr>
          <p:cNvPr id="10" name="テキスト ボックス 9"/>
          <p:cNvSpPr txBox="1"/>
          <p:nvPr/>
        </p:nvSpPr>
        <p:spPr>
          <a:xfrm>
            <a:off x="5814064" y="5584240"/>
            <a:ext cx="3240000" cy="276999"/>
          </a:xfrm>
          <a:prstGeom prst="rect">
            <a:avLst/>
          </a:prstGeom>
          <a:solidFill>
            <a:schemeClr val="bg1"/>
          </a:solidFill>
        </p:spPr>
        <p:txBody>
          <a:bodyPr wrap="square" rtlCol="0">
            <a:spAutoFit/>
          </a:bodyPr>
          <a:lstStyle/>
          <a:p>
            <a:pPr algn="ctr"/>
            <a:r>
              <a:rPr lang="ja-JP" altLang="en-US" sz="1200" dirty="0"/>
              <a:t>日数差</a:t>
            </a:r>
            <a:endParaRPr kumimoji="1" lang="ja-JP" altLang="en-US" sz="1200" dirty="0"/>
          </a:p>
        </p:txBody>
      </p:sp>
      <p:sp>
        <p:nvSpPr>
          <p:cNvPr id="12" name="正方形/長方形 11"/>
          <p:cNvSpPr/>
          <p:nvPr/>
        </p:nvSpPr>
        <p:spPr>
          <a:xfrm>
            <a:off x="2312" y="5888504"/>
            <a:ext cx="8680998" cy="1015663"/>
          </a:xfrm>
          <a:prstGeom prst="rect">
            <a:avLst/>
          </a:prstGeom>
        </p:spPr>
        <p:txBody>
          <a:bodyPr wrap="square">
            <a:spAutoFit/>
          </a:bodyPr>
          <a:lstStyle/>
          <a:p>
            <a:pPr marL="432000" indent="-457200"/>
            <a:r>
              <a:rPr lang="ja-JP" altLang="en-US" dirty="0" smtClean="0"/>
              <a:t>図</a:t>
            </a:r>
            <a:r>
              <a:rPr lang="en-US" altLang="ja-JP" dirty="0" smtClean="0"/>
              <a:t>5 </a:t>
            </a:r>
            <a:r>
              <a:rPr lang="ja-JP" altLang="en-US" dirty="0" smtClean="0"/>
              <a:t>現在</a:t>
            </a:r>
            <a:r>
              <a:rPr lang="en-US" altLang="ja-JP" dirty="0"/>
              <a:t>(1979-2003</a:t>
            </a:r>
            <a:r>
              <a:rPr lang="ja-JP" altLang="en-US" dirty="0"/>
              <a:t>年</a:t>
            </a:r>
            <a:r>
              <a:rPr lang="en-US" altLang="ja-JP" dirty="0"/>
              <a:t>)</a:t>
            </a:r>
            <a:r>
              <a:rPr lang="ja-JP" altLang="en-US" dirty="0" smtClean="0"/>
              <a:t>の推定出穂日（左）と将来</a:t>
            </a:r>
            <a:r>
              <a:rPr lang="en-US" altLang="ja-JP" dirty="0"/>
              <a:t>(2075-2099</a:t>
            </a:r>
            <a:r>
              <a:rPr lang="ja-JP" altLang="en-US" dirty="0"/>
              <a:t>年</a:t>
            </a:r>
            <a:r>
              <a:rPr lang="en-US" altLang="ja-JP" dirty="0" smtClean="0"/>
              <a:t>)</a:t>
            </a:r>
            <a:r>
              <a:rPr lang="ja-JP" altLang="en-US" dirty="0" smtClean="0"/>
              <a:t>の推定出穂日（中）および出穂日の差</a:t>
            </a:r>
            <a:endParaRPr lang="en-US" altLang="ja-JP" dirty="0" smtClean="0"/>
          </a:p>
          <a:p>
            <a:r>
              <a:rPr lang="ja-JP" altLang="en-US" sz="1200" dirty="0" smtClean="0"/>
              <a:t>　　品種：「ひとめぼれ」　　移植日：</a:t>
            </a:r>
            <a:r>
              <a:rPr lang="en-US" altLang="ja-JP" sz="1200" dirty="0" smtClean="0"/>
              <a:t>5</a:t>
            </a:r>
            <a:r>
              <a:rPr lang="ja-JP" altLang="en-US" sz="1200" dirty="0" smtClean="0"/>
              <a:t>月</a:t>
            </a:r>
            <a:r>
              <a:rPr lang="en-US" altLang="ja-JP" sz="1200" dirty="0" smtClean="0"/>
              <a:t>20</a:t>
            </a:r>
            <a:r>
              <a:rPr lang="ja-JP" altLang="en-US" sz="1200" dirty="0" smtClean="0"/>
              <a:t>日　　発育モデル：　　</a:t>
            </a:r>
            <a:r>
              <a:rPr lang="fr-FR" altLang="ja-JP" sz="1200" dirty="0" smtClean="0"/>
              <a:t>DVR</a:t>
            </a:r>
            <a:r>
              <a:rPr lang="fr-FR" altLang="ja-JP" sz="1200" dirty="0"/>
              <a:t>=(1-exp(X1*(L-X2)))/(1+exp(-</a:t>
            </a:r>
            <a:r>
              <a:rPr lang="fr-FR" altLang="ja-JP" sz="1200" dirty="0" smtClean="0"/>
              <a:t>X3*(T-X4)))/X5</a:t>
            </a:r>
            <a:endParaRPr lang="fr-FR" altLang="ja-JP" sz="1200" dirty="0"/>
          </a:p>
          <a:p>
            <a:r>
              <a:rPr lang="ja-JP" altLang="en-US" sz="1200" dirty="0" smtClean="0"/>
              <a:t>　　　</a:t>
            </a:r>
            <a:r>
              <a:rPr lang="fr-FR" altLang="ja-JP" sz="1200" dirty="0" smtClean="0"/>
              <a:t>X1:0.610,  X2:20.0, X3:0.170, X4:20.0, X5:42.2</a:t>
            </a:r>
            <a:endParaRPr lang="en-US" altLang="ja-JP" sz="1200" dirty="0" smtClean="0"/>
          </a:p>
        </p:txBody>
      </p:sp>
      <p:sp>
        <p:nvSpPr>
          <p:cNvPr id="13" name="正方形/長方形 12"/>
          <p:cNvSpPr/>
          <p:nvPr/>
        </p:nvSpPr>
        <p:spPr>
          <a:xfrm>
            <a:off x="568340" y="548680"/>
            <a:ext cx="8007320" cy="523220"/>
          </a:xfrm>
          <a:prstGeom prst="rect">
            <a:avLst/>
          </a:prstGeom>
        </p:spPr>
        <p:txBody>
          <a:bodyPr wrap="none">
            <a:spAutoFit/>
          </a:bodyPr>
          <a:lstStyle/>
          <a:p>
            <a:r>
              <a:rPr lang="ja-JP" altLang="en-US" sz="2800" dirty="0" smtClean="0">
                <a:solidFill>
                  <a:srgbClr val="0070C0"/>
                </a:solidFill>
                <a:latin typeface="+mn-ea"/>
              </a:rPr>
              <a:t>昇温により「ひとめぼれ」の出穂日は</a:t>
            </a:r>
            <a:r>
              <a:rPr lang="en-US" altLang="ja-JP" sz="2800" dirty="0" smtClean="0">
                <a:solidFill>
                  <a:srgbClr val="0070C0"/>
                </a:solidFill>
                <a:latin typeface="+mn-ea"/>
              </a:rPr>
              <a:t>15.7</a:t>
            </a:r>
            <a:r>
              <a:rPr lang="ja-JP" altLang="en-US" sz="2800" dirty="0" smtClean="0">
                <a:solidFill>
                  <a:srgbClr val="0070C0"/>
                </a:solidFill>
                <a:latin typeface="+mn-ea"/>
              </a:rPr>
              <a:t>日前進する</a:t>
            </a:r>
            <a:endParaRPr lang="ja-JP" altLang="en-US" sz="2800" dirty="0">
              <a:solidFill>
                <a:srgbClr val="0070C0"/>
              </a:solidFill>
              <a:latin typeface="+mn-ea"/>
            </a:endParaRPr>
          </a:p>
        </p:txBody>
      </p:sp>
    </p:spTree>
    <p:extLst>
      <p:ext uri="{BB962C8B-B14F-4D97-AF65-F5344CB8AC3E}">
        <p14:creationId xmlns:p14="http://schemas.microsoft.com/office/powerpoint/2010/main" val="2896978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17"/>
          <p:cNvSpPr>
            <a:spLocks noChangeArrowheads="1"/>
          </p:cNvSpPr>
          <p:nvPr/>
        </p:nvSpPr>
        <p:spPr bwMode="auto">
          <a:xfrm>
            <a:off x="6846888" y="5122863"/>
            <a:ext cx="15716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zh-CN" altLang="en-US" sz="1800">
                <a:latin typeface="Arial" charset="0"/>
              </a:rPr>
              <a:t>冷却量（℃日）</a:t>
            </a:r>
          </a:p>
        </p:txBody>
      </p:sp>
      <p:sp>
        <p:nvSpPr>
          <p:cNvPr id="4" name="正方形/長方形 3"/>
          <p:cNvSpPr>
            <a:spLocks noChangeArrowheads="1"/>
          </p:cNvSpPr>
          <p:nvPr/>
        </p:nvSpPr>
        <p:spPr bwMode="auto">
          <a:xfrm>
            <a:off x="2088000" y="684000"/>
            <a:ext cx="4968000" cy="64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800" dirty="0">
                <a:latin typeface="Arial" charset="0"/>
              </a:rPr>
              <a:t>7/21</a:t>
            </a:r>
            <a:r>
              <a:rPr lang="ja-JP" altLang="en-US" sz="1800" dirty="0">
                <a:latin typeface="Arial" charset="0"/>
              </a:rPr>
              <a:t>～</a:t>
            </a:r>
            <a:r>
              <a:rPr lang="en-US" altLang="ja-JP" sz="1800" dirty="0">
                <a:latin typeface="Arial" charset="0"/>
              </a:rPr>
              <a:t>7/31</a:t>
            </a:r>
            <a:r>
              <a:rPr lang="ja-JP" altLang="en-US" sz="1800" dirty="0">
                <a:latin typeface="Arial" charset="0"/>
              </a:rPr>
              <a:t>に出穂</a:t>
            </a:r>
            <a:r>
              <a:rPr lang="ja-JP" altLang="en-US" sz="1800" dirty="0" smtClean="0">
                <a:latin typeface="Arial" charset="0"/>
              </a:rPr>
              <a:t>した場合</a:t>
            </a:r>
            <a:r>
              <a:rPr lang="ja-JP" altLang="en-US" sz="1800" dirty="0">
                <a:latin typeface="Arial" charset="0"/>
              </a:rPr>
              <a:t>の冷却量（期間平均）</a:t>
            </a:r>
            <a:endParaRPr lang="en-US" altLang="ja-JP" sz="1800" dirty="0" smtClean="0">
              <a:latin typeface="Arial" charset="0"/>
            </a:endParaRPr>
          </a:p>
          <a:p>
            <a:pPr algn="ctr" eaLnBrk="1" hangingPunct="1">
              <a:spcBef>
                <a:spcPct val="0"/>
              </a:spcBef>
              <a:buFontTx/>
              <a:buNone/>
            </a:pPr>
            <a:r>
              <a:rPr lang="ja-JP" altLang="en-US" sz="1800" dirty="0" smtClean="0">
                <a:latin typeface="Arial" charset="0"/>
              </a:rPr>
              <a:t>（幼穂形成期～出穂期）</a:t>
            </a:r>
            <a:endParaRPr lang="ja-JP" altLang="en-US" sz="1800" dirty="0">
              <a:latin typeface="Arial" charset="0"/>
            </a:endParaRPr>
          </a:p>
        </p:txBody>
      </p:sp>
      <p:sp>
        <p:nvSpPr>
          <p:cNvPr id="6" name="正方形/長方形 8"/>
          <p:cNvSpPr>
            <a:spLocks noChangeArrowheads="1"/>
          </p:cNvSpPr>
          <p:nvPr/>
        </p:nvSpPr>
        <p:spPr bwMode="auto">
          <a:xfrm>
            <a:off x="225041" y="5544000"/>
            <a:ext cx="86939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400" dirty="0">
                <a:latin typeface="Arial" charset="0"/>
              </a:rPr>
              <a:t>図　将来</a:t>
            </a:r>
            <a:r>
              <a:rPr lang="en-US" altLang="ja-JP" sz="2400" dirty="0">
                <a:latin typeface="Arial" charset="0"/>
              </a:rPr>
              <a:t>(2075-2099</a:t>
            </a:r>
            <a:r>
              <a:rPr lang="ja-JP" altLang="en-US" sz="2400" dirty="0">
                <a:latin typeface="Arial" charset="0"/>
              </a:rPr>
              <a:t>年</a:t>
            </a:r>
            <a:r>
              <a:rPr lang="en-US" altLang="ja-JP" sz="2400" dirty="0">
                <a:latin typeface="Arial" charset="0"/>
              </a:rPr>
              <a:t>)</a:t>
            </a:r>
            <a:r>
              <a:rPr lang="ja-JP" altLang="en-US" sz="2400" dirty="0" smtClean="0">
                <a:latin typeface="Arial" charset="0"/>
              </a:rPr>
              <a:t>における</a:t>
            </a:r>
            <a:r>
              <a:rPr lang="ja-JP" altLang="en-US" sz="2400" dirty="0">
                <a:latin typeface="Arial" charset="0"/>
              </a:rPr>
              <a:t>冷害リスクの分布</a:t>
            </a:r>
          </a:p>
        </p:txBody>
      </p:sp>
      <p:sp>
        <p:nvSpPr>
          <p:cNvPr id="7" name="正方形/長方形 8"/>
          <p:cNvSpPr>
            <a:spLocks noChangeArrowheads="1"/>
          </p:cNvSpPr>
          <p:nvPr/>
        </p:nvSpPr>
        <p:spPr bwMode="auto">
          <a:xfrm>
            <a:off x="665820" y="5976000"/>
            <a:ext cx="78123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dirty="0">
                <a:latin typeface="Arial" charset="0"/>
              </a:rPr>
              <a:t>冷却量が大きくなる</a:t>
            </a:r>
            <a:r>
              <a:rPr lang="ja-JP" altLang="en-US" sz="2000" dirty="0" smtClean="0">
                <a:latin typeface="Arial" charset="0"/>
              </a:rPr>
              <a:t>ほど冷害</a:t>
            </a:r>
            <a:r>
              <a:rPr lang="ja-JP" altLang="en-US" sz="2000" dirty="0">
                <a:latin typeface="Arial" charset="0"/>
              </a:rPr>
              <a:t>リスクは高い</a:t>
            </a: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75584"/>
            <a:ext cx="3042000" cy="430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2000" y="1275584"/>
            <a:ext cx="3042000" cy="430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1000" y="1275584"/>
            <a:ext cx="3042000" cy="430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15"/>
          <p:cNvSpPr>
            <a:spLocks noChangeArrowheads="1"/>
          </p:cNvSpPr>
          <p:nvPr/>
        </p:nvSpPr>
        <p:spPr bwMode="auto">
          <a:xfrm>
            <a:off x="657000" y="1332000"/>
            <a:ext cx="1728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３番目に寒い夏</a:t>
            </a:r>
            <a:endParaRPr lang="ja-JP" altLang="en-US" sz="1800" dirty="0">
              <a:latin typeface="Arial" charset="0"/>
            </a:endParaRPr>
          </a:p>
        </p:txBody>
      </p:sp>
      <p:sp>
        <p:nvSpPr>
          <p:cNvPr id="10" name="正方形/長方形 15"/>
          <p:cNvSpPr>
            <a:spLocks noChangeArrowheads="1"/>
          </p:cNvSpPr>
          <p:nvPr/>
        </p:nvSpPr>
        <p:spPr bwMode="auto">
          <a:xfrm>
            <a:off x="3708000" y="1332000"/>
            <a:ext cx="1728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２番目に寒い夏</a:t>
            </a:r>
            <a:endParaRPr lang="ja-JP" altLang="en-US" sz="1800" dirty="0">
              <a:latin typeface="Arial" charset="0"/>
            </a:endParaRPr>
          </a:p>
        </p:txBody>
      </p:sp>
      <p:sp>
        <p:nvSpPr>
          <p:cNvPr id="11" name="正方形/長方形 15"/>
          <p:cNvSpPr>
            <a:spLocks noChangeArrowheads="1"/>
          </p:cNvSpPr>
          <p:nvPr/>
        </p:nvSpPr>
        <p:spPr bwMode="auto">
          <a:xfrm>
            <a:off x="6759000" y="1332000"/>
            <a:ext cx="1728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１番寒い夏</a:t>
            </a:r>
            <a:endParaRPr lang="ja-JP" altLang="en-US" sz="1800" dirty="0">
              <a:latin typeface="Arial" charset="0"/>
            </a:endParaRPr>
          </a:p>
        </p:txBody>
      </p:sp>
      <p:sp>
        <p:nvSpPr>
          <p:cNvPr id="12" name="正方形/長方形 11"/>
          <p:cNvSpPr/>
          <p:nvPr/>
        </p:nvSpPr>
        <p:spPr>
          <a:xfrm>
            <a:off x="2439045" y="97468"/>
            <a:ext cx="4265911" cy="523220"/>
          </a:xfrm>
          <a:prstGeom prst="rect">
            <a:avLst/>
          </a:prstGeom>
        </p:spPr>
        <p:txBody>
          <a:bodyPr wrap="none">
            <a:spAutoFit/>
          </a:bodyPr>
          <a:lstStyle/>
          <a:p>
            <a:r>
              <a:rPr lang="ja-JP" altLang="en-US" sz="2800" dirty="0" smtClean="0">
                <a:solidFill>
                  <a:srgbClr val="0070C0"/>
                </a:solidFill>
                <a:latin typeface="+mn-ea"/>
              </a:rPr>
              <a:t>将来気候でも冷害は起こる</a:t>
            </a:r>
            <a:endParaRPr lang="ja-JP" altLang="en-US" sz="2800" dirty="0">
              <a:solidFill>
                <a:srgbClr val="0070C0"/>
              </a:solidFill>
              <a:latin typeface="+mn-ea"/>
            </a:endParaRPr>
          </a:p>
        </p:txBody>
      </p:sp>
    </p:spTree>
    <p:extLst>
      <p:ext uri="{BB962C8B-B14F-4D97-AF65-F5344CB8AC3E}">
        <p14:creationId xmlns:p14="http://schemas.microsoft.com/office/powerpoint/2010/main" val="4125297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283186452"/>
              </p:ext>
            </p:extLst>
          </p:nvPr>
        </p:nvGraphicFramePr>
        <p:xfrm>
          <a:off x="288032" y="685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a:spLocks noChangeArrowheads="1"/>
          </p:cNvSpPr>
          <p:nvPr/>
        </p:nvSpPr>
        <p:spPr bwMode="auto">
          <a:xfrm>
            <a:off x="612032" y="46365"/>
            <a:ext cx="3924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400" dirty="0" smtClean="0">
                <a:latin typeface="Arial" charset="0"/>
              </a:rPr>
              <a:t>７／１６－８／１５の実況気温と収量、作柄指数の関係</a:t>
            </a:r>
            <a:endParaRPr lang="ja-JP" altLang="en-US" sz="2400" dirty="0">
              <a:latin typeface="Arial" charset="0"/>
            </a:endParaRPr>
          </a:p>
        </p:txBody>
      </p:sp>
      <p:sp>
        <p:nvSpPr>
          <p:cNvPr id="7" name="正方形/長方形 6"/>
          <p:cNvSpPr>
            <a:spLocks noChangeArrowheads="1"/>
          </p:cNvSpPr>
          <p:nvPr/>
        </p:nvSpPr>
        <p:spPr bwMode="auto">
          <a:xfrm>
            <a:off x="683936" y="3357048"/>
            <a:ext cx="3132000" cy="25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dirty="0" smtClean="0">
                <a:latin typeface="Arial" charset="0"/>
              </a:rPr>
              <a:t>平均気温（℃）</a:t>
            </a:r>
            <a:endParaRPr lang="ja-JP" altLang="en-US" sz="1200" dirty="0">
              <a:latin typeface="Arial" charset="0"/>
            </a:endParaRPr>
          </a:p>
        </p:txBody>
      </p:sp>
      <p:sp>
        <p:nvSpPr>
          <p:cNvPr id="9" name="正方形/長方形 8"/>
          <p:cNvSpPr>
            <a:spLocks noChangeArrowheads="1"/>
          </p:cNvSpPr>
          <p:nvPr/>
        </p:nvSpPr>
        <p:spPr bwMode="auto">
          <a:xfrm>
            <a:off x="-324000" y="1727999"/>
            <a:ext cx="1080000" cy="252000"/>
          </a:xfrm>
          <a:prstGeom prst="rect">
            <a:avLst/>
          </a:prstGeom>
          <a:solidFill>
            <a:schemeClr val="bg1"/>
          </a:solidFill>
          <a:ln>
            <a:noFill/>
          </a:ln>
          <a:scene3d>
            <a:camera prst="orthographicFront">
              <a:rot lat="0" lon="0" rev="5400000"/>
            </a:camera>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dirty="0" smtClean="0">
                <a:latin typeface="Arial" charset="0"/>
              </a:rPr>
              <a:t>収量（</a:t>
            </a:r>
            <a:r>
              <a:rPr lang="en-US" altLang="ja-JP" sz="1200" dirty="0" smtClean="0">
                <a:latin typeface="Arial" charset="0"/>
              </a:rPr>
              <a:t>g/m2</a:t>
            </a:r>
            <a:r>
              <a:rPr lang="ja-JP" altLang="en-US" sz="1200" dirty="0" smtClean="0">
                <a:latin typeface="Arial" charset="0"/>
              </a:rPr>
              <a:t>）</a:t>
            </a:r>
            <a:endParaRPr lang="ja-JP" altLang="en-US" sz="1200" dirty="0">
              <a:latin typeface="Arial" charset="0"/>
            </a:endParaRPr>
          </a:p>
        </p:txBody>
      </p:sp>
      <p:grpSp>
        <p:nvGrpSpPr>
          <p:cNvPr id="4" name="グループ化 3"/>
          <p:cNvGrpSpPr/>
          <p:nvPr/>
        </p:nvGrpSpPr>
        <p:grpSpPr>
          <a:xfrm>
            <a:off x="-324000" y="3717032"/>
            <a:ext cx="5147520" cy="2889352"/>
            <a:chOff x="-324000" y="3996032"/>
            <a:chExt cx="5147520" cy="2889352"/>
          </a:xfrm>
        </p:grpSpPr>
        <p:graphicFrame>
          <p:nvGraphicFramePr>
            <p:cNvPr id="3" name="グラフ 2"/>
            <p:cNvGraphicFramePr>
              <a:graphicFrameLocks/>
            </p:cNvGraphicFramePr>
            <p:nvPr>
              <p:extLst>
                <p:ext uri="{D42A27DB-BD31-4B8C-83A1-F6EECF244321}">
                  <p14:modId xmlns:p14="http://schemas.microsoft.com/office/powerpoint/2010/main" val="3808275871"/>
                </p:ext>
              </p:extLst>
            </p:nvPr>
          </p:nvGraphicFramePr>
          <p:xfrm>
            <a:off x="251520" y="3996032"/>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8" name="正方形/長方形 7"/>
            <p:cNvSpPr>
              <a:spLocks noChangeArrowheads="1"/>
            </p:cNvSpPr>
            <p:nvPr/>
          </p:nvSpPr>
          <p:spPr bwMode="auto">
            <a:xfrm>
              <a:off x="683568" y="6633384"/>
              <a:ext cx="3132000" cy="25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dirty="0" smtClean="0">
                  <a:latin typeface="Arial" charset="0"/>
                </a:rPr>
                <a:t>平均気温（℃）</a:t>
              </a:r>
              <a:endParaRPr lang="ja-JP" altLang="en-US" sz="1200" dirty="0">
                <a:latin typeface="Arial" charset="0"/>
              </a:endParaRPr>
            </a:p>
          </p:txBody>
        </p:sp>
        <p:sp>
          <p:nvSpPr>
            <p:cNvPr id="10" name="正方形/長方形 9"/>
            <p:cNvSpPr>
              <a:spLocks noChangeArrowheads="1"/>
            </p:cNvSpPr>
            <p:nvPr/>
          </p:nvSpPr>
          <p:spPr bwMode="auto">
            <a:xfrm>
              <a:off x="-324000" y="5112000"/>
              <a:ext cx="1080000" cy="276999"/>
            </a:xfrm>
            <a:prstGeom prst="rect">
              <a:avLst/>
            </a:prstGeom>
            <a:solidFill>
              <a:schemeClr val="bg1"/>
            </a:solidFill>
            <a:ln>
              <a:noFill/>
            </a:ln>
            <a:scene3d>
              <a:camera prst="orthographicFront">
                <a:rot lat="0" lon="0" rev="5400000"/>
              </a:camera>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dirty="0" smtClean="0">
                  <a:latin typeface="Arial" charset="0"/>
                </a:rPr>
                <a:t>作柄指数</a:t>
              </a:r>
              <a:endParaRPr lang="ja-JP" altLang="en-US" sz="1200" dirty="0">
                <a:latin typeface="Arial" charset="0"/>
              </a:endParaRPr>
            </a:p>
          </p:txBody>
        </p:sp>
      </p:grpSp>
      <p:sp>
        <p:nvSpPr>
          <p:cNvPr id="12" name="正方形/長方形 11"/>
          <p:cNvSpPr/>
          <p:nvPr/>
        </p:nvSpPr>
        <p:spPr>
          <a:xfrm>
            <a:off x="4427984" y="461863"/>
            <a:ext cx="4608000" cy="646331"/>
          </a:xfrm>
          <a:prstGeom prst="rect">
            <a:avLst/>
          </a:prstGeom>
        </p:spPr>
        <p:txBody>
          <a:bodyPr>
            <a:spAutoFit/>
          </a:bodyPr>
          <a:lstStyle/>
          <a:p>
            <a:r>
              <a:rPr lang="ja-JP" altLang="en-US" dirty="0" smtClean="0"/>
              <a:t>作柄指数は</a:t>
            </a:r>
            <a:r>
              <a:rPr lang="ja-JP" altLang="en-US" dirty="0"/>
              <a:t>過去７年間の最高と最低収量を除いた５年間の平均収量に対する収量比（％）</a:t>
            </a:r>
          </a:p>
        </p:txBody>
      </p:sp>
      <p:pic>
        <p:nvPicPr>
          <p:cNvPr id="13"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20" r="4825"/>
          <a:stretch/>
        </p:blipFill>
        <p:spPr bwMode="auto">
          <a:xfrm>
            <a:off x="6516000" y="1342394"/>
            <a:ext cx="2628000" cy="417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11" r="6634"/>
          <a:stretch/>
        </p:blipFill>
        <p:spPr bwMode="auto">
          <a:xfrm>
            <a:off x="3888000" y="1342394"/>
            <a:ext cx="2628000" cy="417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5"/>
          <p:cNvSpPr>
            <a:spLocks noChangeArrowheads="1"/>
          </p:cNvSpPr>
          <p:nvPr/>
        </p:nvSpPr>
        <p:spPr bwMode="auto">
          <a:xfrm>
            <a:off x="6626786" y="1398809"/>
            <a:ext cx="240642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１番寒い夏</a:t>
            </a:r>
            <a:r>
              <a:rPr lang="en-US" altLang="ja-JP" sz="1800" dirty="0" smtClean="0">
                <a:latin typeface="Arial" charset="0"/>
              </a:rPr>
              <a:t>(MRI</a:t>
            </a:r>
            <a:r>
              <a:rPr lang="ja-JP" altLang="en-US" sz="1800" dirty="0" smtClean="0">
                <a:latin typeface="Arial" charset="0"/>
              </a:rPr>
              <a:t>：将来</a:t>
            </a:r>
            <a:r>
              <a:rPr lang="en-US" altLang="ja-JP" sz="1800" dirty="0" smtClean="0">
                <a:latin typeface="Arial" charset="0"/>
              </a:rPr>
              <a:t>)</a:t>
            </a:r>
            <a:endParaRPr lang="ja-JP" altLang="en-US" sz="1800" dirty="0">
              <a:latin typeface="Arial" charset="0"/>
            </a:endParaRPr>
          </a:p>
        </p:txBody>
      </p:sp>
      <p:sp>
        <p:nvSpPr>
          <p:cNvPr id="18" name="正方形/長方形 15"/>
          <p:cNvSpPr>
            <a:spLocks noChangeArrowheads="1"/>
          </p:cNvSpPr>
          <p:nvPr/>
        </p:nvSpPr>
        <p:spPr bwMode="auto">
          <a:xfrm>
            <a:off x="3919437" y="1398285"/>
            <a:ext cx="256512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800" dirty="0" smtClean="0">
                <a:latin typeface="Arial" charset="0"/>
              </a:rPr>
              <a:t>2</a:t>
            </a:r>
            <a:r>
              <a:rPr lang="ja-JP" altLang="en-US" sz="1800" dirty="0" smtClean="0">
                <a:latin typeface="Arial" charset="0"/>
              </a:rPr>
              <a:t>番</a:t>
            </a:r>
            <a:r>
              <a:rPr lang="ja-JP" altLang="en-US" sz="1800" dirty="0" err="1" smtClean="0">
                <a:latin typeface="Arial" charset="0"/>
              </a:rPr>
              <a:t>めに</a:t>
            </a:r>
            <a:r>
              <a:rPr lang="ja-JP" altLang="en-US" sz="1800" dirty="0" smtClean="0">
                <a:latin typeface="Arial" charset="0"/>
              </a:rPr>
              <a:t>寒い夏</a:t>
            </a:r>
            <a:r>
              <a:rPr lang="en-US" altLang="ja-JP" sz="1800" dirty="0" smtClean="0">
                <a:latin typeface="Arial" charset="0"/>
              </a:rPr>
              <a:t>(1980</a:t>
            </a:r>
            <a:r>
              <a:rPr lang="ja-JP" altLang="en-US" sz="1800" dirty="0" smtClean="0">
                <a:latin typeface="Arial" charset="0"/>
              </a:rPr>
              <a:t>年</a:t>
            </a:r>
            <a:r>
              <a:rPr lang="en-US" altLang="ja-JP" sz="1800" dirty="0" smtClean="0">
                <a:latin typeface="Arial" charset="0"/>
              </a:rPr>
              <a:t>)</a:t>
            </a:r>
            <a:endParaRPr lang="ja-JP" altLang="en-US" sz="1800" dirty="0">
              <a:latin typeface="Arial" charset="0"/>
            </a:endParaRPr>
          </a:p>
        </p:txBody>
      </p:sp>
      <p:grpSp>
        <p:nvGrpSpPr>
          <p:cNvPr id="22" name="グループ化 21"/>
          <p:cNvGrpSpPr/>
          <p:nvPr/>
        </p:nvGrpSpPr>
        <p:grpSpPr>
          <a:xfrm>
            <a:off x="3888001" y="1342800"/>
            <a:ext cx="2628000" cy="4172983"/>
            <a:chOff x="3888001" y="1342800"/>
            <a:chExt cx="2628000" cy="4172983"/>
          </a:xfrm>
        </p:grpSpPr>
        <p:pic>
          <p:nvPicPr>
            <p:cNvPr id="2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94" r="6638"/>
            <a:stretch/>
          </p:blipFill>
          <p:spPr bwMode="auto">
            <a:xfrm>
              <a:off x="3888001" y="1342800"/>
              <a:ext cx="2628000" cy="4172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正方形/長方形 15"/>
            <p:cNvSpPr>
              <a:spLocks noChangeArrowheads="1"/>
            </p:cNvSpPr>
            <p:nvPr/>
          </p:nvSpPr>
          <p:spPr bwMode="auto">
            <a:xfrm>
              <a:off x="3920400" y="1396800"/>
              <a:ext cx="256512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1800" dirty="0" smtClean="0">
                  <a:latin typeface="Arial" charset="0"/>
                </a:rPr>
                <a:t>1</a:t>
              </a:r>
              <a:r>
                <a:rPr lang="ja-JP" altLang="en-US" sz="1800" dirty="0" smtClean="0">
                  <a:latin typeface="Arial" charset="0"/>
                </a:rPr>
                <a:t>番</a:t>
              </a:r>
              <a:r>
                <a:rPr lang="ja-JP" altLang="en-US" sz="1800" dirty="0" err="1" smtClean="0">
                  <a:latin typeface="Arial" charset="0"/>
                </a:rPr>
                <a:t>めに</a:t>
              </a:r>
              <a:r>
                <a:rPr lang="ja-JP" altLang="en-US" sz="1800" dirty="0" smtClean="0">
                  <a:latin typeface="Arial" charset="0"/>
                </a:rPr>
                <a:t>寒い夏</a:t>
              </a:r>
              <a:r>
                <a:rPr lang="en-US" altLang="ja-JP" sz="1800" dirty="0" smtClean="0">
                  <a:latin typeface="Arial" charset="0"/>
                </a:rPr>
                <a:t>(1993</a:t>
              </a:r>
              <a:r>
                <a:rPr lang="ja-JP" altLang="en-US" sz="1800" dirty="0" smtClean="0">
                  <a:latin typeface="Arial" charset="0"/>
                </a:rPr>
                <a:t>年</a:t>
              </a:r>
              <a:r>
                <a:rPr lang="en-US" altLang="ja-JP" sz="1800" dirty="0" smtClean="0">
                  <a:latin typeface="Arial" charset="0"/>
                </a:rPr>
                <a:t>)</a:t>
              </a:r>
              <a:endParaRPr lang="ja-JP" altLang="en-US" sz="1800" dirty="0">
                <a:latin typeface="Arial" charset="0"/>
              </a:endParaRPr>
            </a:p>
          </p:txBody>
        </p:sp>
      </p:grpSp>
      <p:sp>
        <p:nvSpPr>
          <p:cNvPr id="23" name="正方形/長方形 15"/>
          <p:cNvSpPr>
            <a:spLocks noChangeArrowheads="1"/>
          </p:cNvSpPr>
          <p:nvPr/>
        </p:nvSpPr>
        <p:spPr bwMode="auto">
          <a:xfrm>
            <a:off x="6998683" y="5445224"/>
            <a:ext cx="166263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７／</a:t>
            </a:r>
            <a:r>
              <a:rPr lang="ja-JP" altLang="en-US" sz="1800" dirty="0" smtClean="0">
                <a:latin typeface="Arial" charset="0"/>
              </a:rPr>
              <a:t>１～７／３１</a:t>
            </a:r>
            <a:endParaRPr lang="ja-JP" altLang="en-US" sz="1800" dirty="0">
              <a:latin typeface="Arial" charset="0"/>
            </a:endParaRPr>
          </a:p>
        </p:txBody>
      </p:sp>
      <p:sp>
        <p:nvSpPr>
          <p:cNvPr id="24" name="正方形/長方形 15"/>
          <p:cNvSpPr>
            <a:spLocks noChangeArrowheads="1"/>
          </p:cNvSpPr>
          <p:nvPr/>
        </p:nvSpPr>
        <p:spPr bwMode="auto">
          <a:xfrm>
            <a:off x="4292137" y="5445224"/>
            <a:ext cx="181972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７／１６～８／１５</a:t>
            </a:r>
            <a:endParaRPr lang="ja-JP" altLang="en-US" sz="1800" dirty="0">
              <a:latin typeface="Arial" charset="0"/>
            </a:endParaRPr>
          </a:p>
        </p:txBody>
      </p:sp>
    </p:spTree>
    <p:extLst>
      <p:ext uri="{BB962C8B-B14F-4D97-AF65-F5344CB8AC3E}">
        <p14:creationId xmlns:p14="http://schemas.microsoft.com/office/powerpoint/2010/main" val="195719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2546063113"/>
              </p:ext>
            </p:extLst>
          </p:nvPr>
        </p:nvGraphicFramePr>
        <p:xfrm>
          <a:off x="827584" y="1628800"/>
          <a:ext cx="3888000" cy="27527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p:cNvGraphicFramePr>
            <a:graphicFrameLocks/>
          </p:cNvGraphicFramePr>
          <p:nvPr>
            <p:extLst>
              <p:ext uri="{D42A27DB-BD31-4B8C-83A1-F6EECF244321}">
                <p14:modId xmlns:p14="http://schemas.microsoft.com/office/powerpoint/2010/main" val="722306728"/>
              </p:ext>
            </p:extLst>
          </p:nvPr>
        </p:nvGraphicFramePr>
        <p:xfrm>
          <a:off x="4716016" y="1628800"/>
          <a:ext cx="36000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4" name="正方形/長方形 9"/>
          <p:cNvSpPr>
            <a:spLocks noChangeArrowheads="1"/>
          </p:cNvSpPr>
          <p:nvPr/>
        </p:nvSpPr>
        <p:spPr bwMode="auto">
          <a:xfrm>
            <a:off x="1282213" y="4437112"/>
            <a:ext cx="65795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216000" indent="-457200" eaLnBrk="1" hangingPunct="1">
              <a:spcBef>
                <a:spcPct val="0"/>
              </a:spcBef>
              <a:buFontTx/>
              <a:buNone/>
            </a:pP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Figure 6</a:t>
            </a:r>
            <a:r>
              <a:rPr lang="ja-JP" altLang="en-US" sz="1400" dirty="0" smtClean="0">
                <a:latin typeface="Arial" panose="020B0604020202020204" pitchFamily="34" charset="0"/>
                <a:ea typeface="ＭＳ Ｐ明朝" panose="02020600040205080304" pitchFamily="18" charset="-128"/>
                <a:cs typeface="Arial" panose="020B0604020202020204" pitchFamily="34" charset="0"/>
              </a:rPr>
              <a:t> </a:t>
            </a: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Time series of  the average temperature of a critical period for cool summer damage </a:t>
            </a:r>
            <a:r>
              <a:rPr lang="en-US" altLang="ja-JP" sz="1400" dirty="0">
                <a:latin typeface="Arial" panose="020B0604020202020204" pitchFamily="34" charset="0"/>
                <a:ea typeface="ＭＳ Ｐ明朝" panose="02020600040205080304" pitchFamily="18" charset="-128"/>
                <a:cs typeface="Arial" panose="020B0604020202020204" pitchFamily="34" charset="0"/>
              </a:rPr>
              <a:t>(Hachinohe). </a:t>
            </a: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a</a:t>
            </a:r>
            <a:r>
              <a:rPr lang="en-US" altLang="ja-JP" sz="1400" dirty="0">
                <a:latin typeface="Arial" panose="020B0604020202020204" pitchFamily="34" charset="0"/>
                <a:ea typeface="ＭＳ Ｐ明朝" panose="02020600040205080304" pitchFamily="18" charset="-128"/>
                <a:cs typeface="Arial" panose="020B0604020202020204" pitchFamily="34" charset="0"/>
              </a:rPr>
              <a:t>) </a:t>
            </a: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Average </a:t>
            </a:r>
            <a:r>
              <a:rPr lang="en-US" altLang="ja-JP" sz="1400" dirty="0">
                <a:latin typeface="Arial" panose="020B0604020202020204" pitchFamily="34" charset="0"/>
                <a:ea typeface="ＭＳ Ｐ明朝" panose="02020600040205080304" pitchFamily="18" charset="-128"/>
                <a:cs typeface="Arial" panose="020B0604020202020204" pitchFamily="34" charset="0"/>
              </a:rPr>
              <a:t>temperatures </a:t>
            </a: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from July 16 to August 15. </a:t>
            </a:r>
            <a:r>
              <a:rPr lang="en-US" altLang="ja-JP" sz="1400" dirty="0">
                <a:latin typeface="Arial" panose="020B0604020202020204" pitchFamily="34" charset="0"/>
                <a:ea typeface="ＭＳ Ｐ明朝" panose="02020600040205080304" pitchFamily="18" charset="-128"/>
                <a:cs typeface="Arial" panose="020B0604020202020204" pitchFamily="34" charset="0"/>
              </a:rPr>
              <a:t>b) </a:t>
            </a: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Average </a:t>
            </a:r>
            <a:r>
              <a:rPr lang="en-US" altLang="ja-JP" sz="1400" dirty="0">
                <a:latin typeface="Arial" panose="020B0604020202020204" pitchFamily="34" charset="0"/>
                <a:ea typeface="ＭＳ Ｐ明朝" panose="02020600040205080304" pitchFamily="18" charset="-128"/>
                <a:cs typeface="Arial" panose="020B0604020202020204" pitchFamily="34" charset="0"/>
              </a:rPr>
              <a:t>temperatures </a:t>
            </a: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from </a:t>
            </a:r>
            <a:r>
              <a:rPr lang="en-US" altLang="ja-JP" sz="1400" dirty="0">
                <a:latin typeface="Arial" panose="020B0604020202020204" pitchFamily="34" charset="0"/>
                <a:ea typeface="ＭＳ Ｐ明朝" panose="02020600040205080304" pitchFamily="18" charset="-128"/>
                <a:cs typeface="Arial" panose="020B0604020202020204" pitchFamily="34" charset="0"/>
              </a:rPr>
              <a:t>July </a:t>
            </a: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1 to July 31. </a:t>
            </a:r>
            <a:endParaRPr lang="ja-JP" altLang="en-US" sz="1400" dirty="0">
              <a:latin typeface="Arial" panose="020B0604020202020204" pitchFamily="34" charset="0"/>
              <a:ea typeface="ＭＳ Ｐ明朝" panose="02020600040205080304" pitchFamily="18" charset="-128"/>
              <a:cs typeface="Arial" panose="020B0604020202020204" pitchFamily="34" charset="0"/>
            </a:endParaRPr>
          </a:p>
        </p:txBody>
      </p:sp>
      <p:sp>
        <p:nvSpPr>
          <p:cNvPr id="5" name="テキスト ボックス 4"/>
          <p:cNvSpPr txBox="1"/>
          <p:nvPr/>
        </p:nvSpPr>
        <p:spPr>
          <a:xfrm>
            <a:off x="1619672" y="2204864"/>
            <a:ext cx="1440160" cy="307777"/>
          </a:xfrm>
          <a:prstGeom prst="rect">
            <a:avLst/>
          </a:prstGeom>
          <a:noFill/>
        </p:spPr>
        <p:txBody>
          <a:bodyPr wrap="square" rtlCol="0">
            <a:spAutoFit/>
          </a:bodyPr>
          <a:lstStyle/>
          <a:p>
            <a:r>
              <a:rPr kumimoji="1" lang="en-US" altLang="ja-JP" sz="1400" dirty="0" smtClean="0">
                <a:latin typeface="Arial" panose="020B0604020202020204" pitchFamily="34" charset="0"/>
                <a:cs typeface="Arial" panose="020B0604020202020204" pitchFamily="34" charset="0"/>
              </a:rPr>
              <a:t>y=0.0328x-45.5</a:t>
            </a:r>
          </a:p>
        </p:txBody>
      </p:sp>
      <p:sp>
        <p:nvSpPr>
          <p:cNvPr id="6" name="テキスト ボックス 5"/>
          <p:cNvSpPr txBox="1"/>
          <p:nvPr/>
        </p:nvSpPr>
        <p:spPr>
          <a:xfrm>
            <a:off x="5436096" y="2065158"/>
            <a:ext cx="1440160" cy="307777"/>
          </a:xfrm>
          <a:prstGeom prst="rect">
            <a:avLst/>
          </a:prstGeom>
          <a:noFill/>
        </p:spPr>
        <p:txBody>
          <a:bodyPr wrap="square" rtlCol="0">
            <a:spAutoFit/>
          </a:bodyPr>
          <a:lstStyle/>
          <a:p>
            <a:r>
              <a:rPr kumimoji="1" lang="en-US" altLang="ja-JP" sz="1400" dirty="0" smtClean="0">
                <a:latin typeface="Arial" panose="020B0604020202020204" pitchFamily="34" charset="0"/>
                <a:cs typeface="Arial" panose="020B0604020202020204" pitchFamily="34" charset="0"/>
              </a:rPr>
              <a:t>y=0.0310x-40.2</a:t>
            </a:r>
          </a:p>
        </p:txBody>
      </p:sp>
      <p:sp>
        <p:nvSpPr>
          <p:cNvPr id="7" name="正方形/長方形 20"/>
          <p:cNvSpPr>
            <a:spLocks noChangeArrowheads="1"/>
          </p:cNvSpPr>
          <p:nvPr/>
        </p:nvSpPr>
        <p:spPr bwMode="auto">
          <a:xfrm>
            <a:off x="1547664" y="1502807"/>
            <a:ext cx="133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(a) current </a:t>
            </a:r>
            <a:endParaRPr lang="ja-JP" altLang="en-US" sz="1400" dirty="0">
              <a:latin typeface="Arial" panose="020B0604020202020204" pitchFamily="34" charset="0"/>
              <a:ea typeface="ＭＳ Ｐ明朝" panose="02020600040205080304" pitchFamily="18" charset="-128"/>
              <a:cs typeface="Arial" panose="020B0604020202020204" pitchFamily="34" charset="0"/>
            </a:endParaRPr>
          </a:p>
        </p:txBody>
      </p:sp>
      <p:sp>
        <p:nvSpPr>
          <p:cNvPr id="8" name="正方形/長方形 20"/>
          <p:cNvSpPr>
            <a:spLocks noChangeArrowheads="1"/>
          </p:cNvSpPr>
          <p:nvPr/>
        </p:nvSpPr>
        <p:spPr bwMode="auto">
          <a:xfrm>
            <a:off x="5436096" y="1502807"/>
            <a:ext cx="133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400" dirty="0" smtClean="0">
                <a:latin typeface="Arial" panose="020B0604020202020204" pitchFamily="34" charset="0"/>
                <a:ea typeface="ＭＳ Ｐ明朝" panose="02020600040205080304" pitchFamily="18" charset="-128"/>
                <a:cs typeface="Arial" panose="020B0604020202020204" pitchFamily="34" charset="0"/>
              </a:rPr>
              <a:t>(b) future </a:t>
            </a:r>
            <a:endParaRPr lang="ja-JP" altLang="en-US" sz="1400" dirty="0">
              <a:latin typeface="Arial" panose="020B0604020202020204" pitchFamily="34" charset="0"/>
              <a:ea typeface="ＭＳ Ｐ明朝" panose="02020600040205080304" pitchFamily="18" charset="-128"/>
              <a:cs typeface="Arial" panose="020B0604020202020204" pitchFamily="34" charset="0"/>
            </a:endParaRPr>
          </a:p>
        </p:txBody>
      </p:sp>
    </p:spTree>
    <p:extLst>
      <p:ext uri="{BB962C8B-B14F-4D97-AF65-F5344CB8AC3E}">
        <p14:creationId xmlns:p14="http://schemas.microsoft.com/office/powerpoint/2010/main" val="168237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a:spLocks noChangeArrowheads="1"/>
          </p:cNvSpPr>
          <p:nvPr/>
        </p:nvSpPr>
        <p:spPr bwMode="auto">
          <a:xfrm>
            <a:off x="2268000" y="724344"/>
            <a:ext cx="4824000" cy="50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2400" dirty="0" smtClean="0">
                <a:latin typeface="Arial" charset="0"/>
              </a:rPr>
              <a:t>7</a:t>
            </a:r>
            <a:r>
              <a:rPr lang="ja-JP" altLang="en-US" sz="2400" dirty="0" smtClean="0">
                <a:latin typeface="Arial" charset="0"/>
              </a:rPr>
              <a:t>月平均気温で推定した将来の収量</a:t>
            </a:r>
            <a:endParaRPr lang="en-US" altLang="ja-JP" sz="2400" dirty="0" smtClean="0">
              <a:latin typeface="Arial"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5584"/>
            <a:ext cx="3042000" cy="430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1000" y="1275584"/>
            <a:ext cx="3042000" cy="430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2000" y="1275584"/>
            <a:ext cx="3042000" cy="430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2439045" y="97468"/>
            <a:ext cx="4265911" cy="523220"/>
          </a:xfrm>
          <a:prstGeom prst="rect">
            <a:avLst/>
          </a:prstGeom>
        </p:spPr>
        <p:txBody>
          <a:bodyPr wrap="none">
            <a:spAutoFit/>
          </a:bodyPr>
          <a:lstStyle/>
          <a:p>
            <a:r>
              <a:rPr lang="ja-JP" altLang="en-US" sz="2800" dirty="0" smtClean="0">
                <a:solidFill>
                  <a:srgbClr val="0070C0"/>
                </a:solidFill>
                <a:latin typeface="+mn-ea"/>
              </a:rPr>
              <a:t>将来気候でも冷害は起こる</a:t>
            </a:r>
            <a:endParaRPr lang="ja-JP" altLang="en-US" sz="2800" dirty="0">
              <a:solidFill>
                <a:srgbClr val="0070C0"/>
              </a:solidFill>
              <a:latin typeface="+mn-ea"/>
            </a:endParaRPr>
          </a:p>
        </p:txBody>
      </p:sp>
      <p:sp>
        <p:nvSpPr>
          <p:cNvPr id="7" name="正方形/長方形 15"/>
          <p:cNvSpPr>
            <a:spLocks noChangeArrowheads="1"/>
          </p:cNvSpPr>
          <p:nvPr/>
        </p:nvSpPr>
        <p:spPr bwMode="auto">
          <a:xfrm>
            <a:off x="657000" y="1332000"/>
            <a:ext cx="1728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３番目に寒い夏</a:t>
            </a:r>
            <a:endParaRPr lang="ja-JP" altLang="en-US" sz="1800" dirty="0">
              <a:latin typeface="Arial" charset="0"/>
            </a:endParaRPr>
          </a:p>
        </p:txBody>
      </p:sp>
      <p:sp>
        <p:nvSpPr>
          <p:cNvPr id="8" name="正方形/長方形 15"/>
          <p:cNvSpPr>
            <a:spLocks noChangeArrowheads="1"/>
          </p:cNvSpPr>
          <p:nvPr/>
        </p:nvSpPr>
        <p:spPr bwMode="auto">
          <a:xfrm>
            <a:off x="3708000" y="1332000"/>
            <a:ext cx="1728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２番目に寒い夏</a:t>
            </a:r>
            <a:endParaRPr lang="ja-JP" altLang="en-US" sz="1800" dirty="0">
              <a:latin typeface="Arial" charset="0"/>
            </a:endParaRPr>
          </a:p>
        </p:txBody>
      </p:sp>
      <p:sp>
        <p:nvSpPr>
          <p:cNvPr id="9" name="正方形/長方形 15"/>
          <p:cNvSpPr>
            <a:spLocks noChangeArrowheads="1"/>
          </p:cNvSpPr>
          <p:nvPr/>
        </p:nvSpPr>
        <p:spPr bwMode="auto">
          <a:xfrm>
            <a:off x="6759000" y="1332000"/>
            <a:ext cx="1728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smtClean="0">
                <a:latin typeface="Arial" charset="0"/>
              </a:rPr>
              <a:t>１番寒い夏</a:t>
            </a:r>
            <a:endParaRPr lang="ja-JP" altLang="en-US" sz="1800" dirty="0">
              <a:latin typeface="Arial" charset="0"/>
            </a:endParaRPr>
          </a:p>
        </p:txBody>
      </p:sp>
    </p:spTree>
    <p:extLst>
      <p:ext uri="{BB962C8B-B14F-4D97-AF65-F5344CB8AC3E}">
        <p14:creationId xmlns:p14="http://schemas.microsoft.com/office/powerpoint/2010/main" val="56457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2209</TotalTime>
  <Words>880</Words>
  <Application>Microsoft Office PowerPoint</Application>
  <PresentationFormat>画面に合わせる (4:3)</PresentationFormat>
  <Paragraphs>108</Paragraphs>
  <Slides>15</Slides>
  <Notes>2</Notes>
  <HiddenSlides>0</HiddenSlides>
  <MMClips>0</MMClips>
  <ScaleCrop>false</ScaleCrop>
  <HeadingPairs>
    <vt:vector size="4" baseType="variant">
      <vt:variant>
        <vt:lpstr>テーマ</vt:lpstr>
      </vt:variant>
      <vt:variant>
        <vt:i4>1</vt:i4>
      </vt:variant>
      <vt:variant>
        <vt:lpstr>スライド タイトル</vt:lpstr>
      </vt:variant>
      <vt:variant>
        <vt:i4>15</vt:i4>
      </vt:variant>
    </vt:vector>
  </HeadingPairs>
  <TitlesOfParts>
    <vt:vector size="16" baseType="lpstr">
      <vt:lpstr>Office テーマ</vt:lpstr>
      <vt:lpstr>MRI AGCMによる東北地方における冷害リスク判定の試み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温暖化時の水稲冷害 発生リスク評価</dc:title>
  <dc:creator>Kanno</dc:creator>
  <cp:lastModifiedBy>kanda</cp:lastModifiedBy>
  <cp:revision>97</cp:revision>
  <dcterms:created xsi:type="dcterms:W3CDTF">2012-12-12T23:24:05Z</dcterms:created>
  <dcterms:modified xsi:type="dcterms:W3CDTF">2014-03-06T07:15:14Z</dcterms:modified>
</cp:coreProperties>
</file>